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9" r:id="rId5"/>
    <p:sldId id="290" r:id="rId6"/>
    <p:sldId id="301" r:id="rId7"/>
    <p:sldId id="294" r:id="rId8"/>
    <p:sldId id="306" r:id="rId9"/>
    <p:sldId id="304" r:id="rId10"/>
    <p:sldId id="307" r:id="rId11"/>
    <p:sldId id="308" r:id="rId12"/>
    <p:sldId id="309" r:id="rId13"/>
    <p:sldId id="302" r:id="rId14"/>
    <p:sldId id="300" r:id="rId15"/>
    <p:sldId id="263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96973-1B33-44AC-94B9-95EF5CE81435}" v="15" dt="2026-02-24T11:50:33.216"/>
    <p1510:client id="{68A390F9-C524-4BA7-9CA7-98C1CE4A4A27}" v="223" dt="2026-02-24T20:23:42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68955" autoAdjust="0"/>
  </p:normalViewPr>
  <p:slideViewPr>
    <p:cSldViewPr snapToGrid="0">
      <p:cViewPr varScale="1">
        <p:scale>
          <a:sx n="111" d="100"/>
          <a:sy n="111" d="100"/>
        </p:scale>
        <p:origin x="2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s Poulios" userId="f3206e6a-ad07-400d-93d6-6812c9fdaebe" providerId="ADAL" clId="{4F81C598-7817-46E0-98E5-EBF4A8CAAC4D}"/>
    <pc:docChg chg="undo custSel addSld delSld modSld sldOrd">
      <pc:chgData name="Kostas Poulios" userId="f3206e6a-ad07-400d-93d6-6812c9fdaebe" providerId="ADAL" clId="{4F81C598-7817-46E0-98E5-EBF4A8CAAC4D}" dt="2026-02-25T09:10:09.622" v="1496" actId="6549"/>
      <pc:docMkLst>
        <pc:docMk/>
      </pc:docMkLst>
      <pc:sldChg chg="addSp modSp mod modNotesTx">
        <pc:chgData name="Kostas Poulios" userId="f3206e6a-ad07-400d-93d6-6812c9fdaebe" providerId="ADAL" clId="{4F81C598-7817-46E0-98E5-EBF4A8CAAC4D}" dt="2026-02-25T09:09:36.279" v="1486" actId="6549"/>
        <pc:sldMkLst>
          <pc:docMk/>
          <pc:sldMk cId="1624751909" sldId="259"/>
        </pc:sldMkLst>
        <pc:spChg chg="mod">
          <ac:chgData name="Kostas Poulios" userId="f3206e6a-ad07-400d-93d6-6812c9fdaebe" providerId="ADAL" clId="{4F81C598-7817-46E0-98E5-EBF4A8CAAC4D}" dt="2026-02-24T14:46:39.058" v="536" actId="1036"/>
          <ac:spMkLst>
            <pc:docMk/>
            <pc:sldMk cId="1624751909" sldId="259"/>
            <ac:spMk id="4" creationId="{FE74D2B0-234B-D23C-747F-E02E1FC4091B}"/>
          </ac:spMkLst>
        </pc:spChg>
        <pc:picChg chg="add mod">
          <ac:chgData name="Kostas Poulios" userId="f3206e6a-ad07-400d-93d6-6812c9fdaebe" providerId="ADAL" clId="{4F81C598-7817-46E0-98E5-EBF4A8CAAC4D}" dt="2026-02-24T16:09:51.815" v="942" actId="1076"/>
          <ac:picMkLst>
            <pc:docMk/>
            <pc:sldMk cId="1624751909" sldId="259"/>
            <ac:picMk id="2" creationId="{42688BE5-4812-E9D8-5242-B09DC288B917}"/>
          </ac:picMkLst>
        </pc:picChg>
      </pc:sldChg>
      <pc:sldChg chg="modSp add del mod">
        <pc:chgData name="Kostas Poulios" userId="f3206e6a-ad07-400d-93d6-6812c9fdaebe" providerId="ADAL" clId="{4F81C598-7817-46E0-98E5-EBF4A8CAAC4D}" dt="2026-02-24T19:38:07.365" v="976" actId="47"/>
        <pc:sldMkLst>
          <pc:docMk/>
          <pc:sldMk cId="2660530129" sldId="260"/>
        </pc:sldMkLst>
        <pc:spChg chg="mod">
          <ac:chgData name="Kostas Poulios" userId="f3206e6a-ad07-400d-93d6-6812c9fdaebe" providerId="ADAL" clId="{4F81C598-7817-46E0-98E5-EBF4A8CAAC4D}" dt="2026-02-24T16:05:18.291" v="867" actId="20577"/>
          <ac:spMkLst>
            <pc:docMk/>
            <pc:sldMk cId="2660530129" sldId="260"/>
            <ac:spMk id="3" creationId="{F894426D-CBAB-EDC7-DE7E-3A87C73EB4D5}"/>
          </ac:spMkLst>
        </pc:spChg>
        <pc:spChg chg="mod">
          <ac:chgData name="Kostas Poulios" userId="f3206e6a-ad07-400d-93d6-6812c9fdaebe" providerId="ADAL" clId="{4F81C598-7817-46E0-98E5-EBF4A8CAAC4D}" dt="2026-02-24T16:04:53.624" v="852"/>
          <ac:spMkLst>
            <pc:docMk/>
            <pc:sldMk cId="2660530129" sldId="260"/>
            <ac:spMk id="4" creationId="{474BBB62-5340-9F66-6A32-FE6A9F264BA9}"/>
          </ac:spMkLst>
        </pc:spChg>
        <pc:spChg chg="mod">
          <ac:chgData name="Kostas Poulios" userId="f3206e6a-ad07-400d-93d6-6812c9fdaebe" providerId="ADAL" clId="{4F81C598-7817-46E0-98E5-EBF4A8CAAC4D}" dt="2026-02-24T16:07:27.853" v="916" actId="20577"/>
          <ac:spMkLst>
            <pc:docMk/>
            <pc:sldMk cId="2660530129" sldId="260"/>
            <ac:spMk id="5" creationId="{00F5CBD2-D7CB-4E02-E337-D19227CC8FA9}"/>
          </ac:spMkLst>
        </pc:spChg>
        <pc:spChg chg="mod">
          <ac:chgData name="Kostas Poulios" userId="f3206e6a-ad07-400d-93d6-6812c9fdaebe" providerId="ADAL" clId="{4F81C598-7817-46E0-98E5-EBF4A8CAAC4D}" dt="2026-02-24T16:06:45.394" v="900" actId="20577"/>
          <ac:spMkLst>
            <pc:docMk/>
            <pc:sldMk cId="2660530129" sldId="260"/>
            <ac:spMk id="6" creationId="{0A9378AC-A19B-BE34-0220-C75380D1DEE9}"/>
          </ac:spMkLst>
        </pc:spChg>
        <pc:spChg chg="mod">
          <ac:chgData name="Kostas Poulios" userId="f3206e6a-ad07-400d-93d6-6812c9fdaebe" providerId="ADAL" clId="{4F81C598-7817-46E0-98E5-EBF4A8CAAC4D}" dt="2026-02-24T16:05:34.569" v="871"/>
          <ac:spMkLst>
            <pc:docMk/>
            <pc:sldMk cId="2660530129" sldId="260"/>
            <ac:spMk id="7" creationId="{94E632A9-5702-5082-EB9E-11428368062E}"/>
          </ac:spMkLst>
        </pc:spChg>
        <pc:spChg chg="mod">
          <ac:chgData name="Kostas Poulios" userId="f3206e6a-ad07-400d-93d6-6812c9fdaebe" providerId="ADAL" clId="{4F81C598-7817-46E0-98E5-EBF4A8CAAC4D}" dt="2026-02-24T16:07:56.699" v="935" actId="20577"/>
          <ac:spMkLst>
            <pc:docMk/>
            <pc:sldMk cId="2660530129" sldId="260"/>
            <ac:spMk id="8" creationId="{7C9D21B7-B213-743F-19C0-8964348CC9D7}"/>
          </ac:spMkLst>
        </pc:spChg>
        <pc:spChg chg="mod">
          <ac:chgData name="Kostas Poulios" userId="f3206e6a-ad07-400d-93d6-6812c9fdaebe" providerId="ADAL" clId="{4F81C598-7817-46E0-98E5-EBF4A8CAAC4D}" dt="2026-02-24T16:07:15.141" v="904"/>
          <ac:spMkLst>
            <pc:docMk/>
            <pc:sldMk cId="2660530129" sldId="260"/>
            <ac:spMk id="9" creationId="{331C14B1-6B1E-6EFA-3BC3-5816E53F04C5}"/>
          </ac:spMkLst>
        </pc:spChg>
        <pc:spChg chg="mod">
          <ac:chgData name="Kostas Poulios" userId="f3206e6a-ad07-400d-93d6-6812c9fdaebe" providerId="ADAL" clId="{4F81C598-7817-46E0-98E5-EBF4A8CAAC4D}" dt="2026-02-24T16:08:43.006" v="940"/>
          <ac:spMkLst>
            <pc:docMk/>
            <pc:sldMk cId="2660530129" sldId="260"/>
            <ac:spMk id="10" creationId="{D15663CB-001C-7B8D-6FE4-642F96EDAA56}"/>
          </ac:spMkLst>
        </pc:spChg>
        <pc:spChg chg="mod">
          <ac:chgData name="Kostas Poulios" userId="f3206e6a-ad07-400d-93d6-6812c9fdaebe" providerId="ADAL" clId="{4F81C598-7817-46E0-98E5-EBF4A8CAAC4D}" dt="2026-02-24T16:08:08.254" v="939"/>
          <ac:spMkLst>
            <pc:docMk/>
            <pc:sldMk cId="2660530129" sldId="260"/>
            <ac:spMk id="11" creationId="{BC941F66-8CAF-EB58-34AE-97C654312756}"/>
          </ac:spMkLst>
        </pc:spChg>
        <pc:spChg chg="mod">
          <ac:chgData name="Kostas Poulios" userId="f3206e6a-ad07-400d-93d6-6812c9fdaebe" providerId="ADAL" clId="{4F81C598-7817-46E0-98E5-EBF4A8CAAC4D}" dt="2026-02-24T16:07:21.962" v="910" actId="20577"/>
          <ac:spMkLst>
            <pc:docMk/>
            <pc:sldMk cId="2660530129" sldId="260"/>
            <ac:spMk id="12" creationId="{5458B5EA-AED6-900E-622B-EA862F83627D}"/>
          </ac:spMkLst>
        </pc:spChg>
      </pc:sldChg>
      <pc:sldChg chg="del">
        <pc:chgData name="Kostas Poulios" userId="f3206e6a-ad07-400d-93d6-6812c9fdaebe" providerId="ADAL" clId="{4F81C598-7817-46E0-98E5-EBF4A8CAAC4D}" dt="2026-02-24T11:51:41.970" v="30" actId="47"/>
        <pc:sldMkLst>
          <pc:docMk/>
          <pc:sldMk cId="1325277972" sldId="261"/>
        </pc:sldMkLst>
      </pc:sldChg>
      <pc:sldChg chg="del">
        <pc:chgData name="Kostas Poulios" userId="f3206e6a-ad07-400d-93d6-6812c9fdaebe" providerId="ADAL" clId="{4F81C598-7817-46E0-98E5-EBF4A8CAAC4D}" dt="2026-02-24T11:51:43.608" v="32" actId="47"/>
        <pc:sldMkLst>
          <pc:docMk/>
          <pc:sldMk cId="2864440725" sldId="262"/>
        </pc:sldMkLst>
      </pc:sldChg>
      <pc:sldChg chg="addSp modSp add del">
        <pc:chgData name="Kostas Poulios" userId="f3206e6a-ad07-400d-93d6-6812c9fdaebe" providerId="ADAL" clId="{4F81C598-7817-46E0-98E5-EBF4A8CAAC4D}" dt="2026-02-24T16:09:59.432" v="944" actId="1076"/>
        <pc:sldMkLst>
          <pc:docMk/>
          <pc:sldMk cId="4043090238" sldId="263"/>
        </pc:sldMkLst>
        <pc:picChg chg="add mod">
          <ac:chgData name="Kostas Poulios" userId="f3206e6a-ad07-400d-93d6-6812c9fdaebe" providerId="ADAL" clId="{4F81C598-7817-46E0-98E5-EBF4A8CAAC4D}" dt="2026-02-24T16:09:59.432" v="944" actId="1076"/>
          <ac:picMkLst>
            <pc:docMk/>
            <pc:sldMk cId="4043090238" sldId="263"/>
            <ac:picMk id="2" creationId="{42688BE5-4812-E9D8-5242-B09DC288B917}"/>
          </ac:picMkLst>
        </pc:picChg>
      </pc:sldChg>
      <pc:sldChg chg="del">
        <pc:chgData name="Kostas Poulios" userId="f3206e6a-ad07-400d-93d6-6812c9fdaebe" providerId="ADAL" clId="{4F81C598-7817-46E0-98E5-EBF4A8CAAC4D}" dt="2026-02-24T11:51:46.183" v="36" actId="47"/>
        <pc:sldMkLst>
          <pc:docMk/>
          <pc:sldMk cId="2194743454" sldId="264"/>
        </pc:sldMkLst>
      </pc:sldChg>
      <pc:sldChg chg="del">
        <pc:chgData name="Kostas Poulios" userId="f3206e6a-ad07-400d-93d6-6812c9fdaebe" providerId="ADAL" clId="{4F81C598-7817-46E0-98E5-EBF4A8CAAC4D}" dt="2026-02-24T11:51:42.827" v="31" actId="47"/>
        <pc:sldMkLst>
          <pc:docMk/>
          <pc:sldMk cId="3846569361" sldId="266"/>
        </pc:sldMkLst>
      </pc:sldChg>
      <pc:sldChg chg="del">
        <pc:chgData name="Kostas Poulios" userId="f3206e6a-ad07-400d-93d6-6812c9fdaebe" providerId="ADAL" clId="{4F81C598-7817-46E0-98E5-EBF4A8CAAC4D}" dt="2026-02-24T11:51:44.197" v="33" actId="47"/>
        <pc:sldMkLst>
          <pc:docMk/>
          <pc:sldMk cId="2171883077" sldId="268"/>
        </pc:sldMkLst>
      </pc:sldChg>
      <pc:sldChg chg="del">
        <pc:chgData name="Kostas Poulios" userId="f3206e6a-ad07-400d-93d6-6812c9fdaebe" providerId="ADAL" clId="{4F81C598-7817-46E0-98E5-EBF4A8CAAC4D}" dt="2026-02-24T11:51:44.801" v="34" actId="47"/>
        <pc:sldMkLst>
          <pc:docMk/>
          <pc:sldMk cId="1146418790" sldId="269"/>
        </pc:sldMkLst>
      </pc:sldChg>
      <pc:sldChg chg="del">
        <pc:chgData name="Kostas Poulios" userId="f3206e6a-ad07-400d-93d6-6812c9fdaebe" providerId="ADAL" clId="{4F81C598-7817-46E0-98E5-EBF4A8CAAC4D}" dt="2026-02-24T11:51:45.450" v="35" actId="47"/>
        <pc:sldMkLst>
          <pc:docMk/>
          <pc:sldMk cId="2577809626" sldId="270"/>
        </pc:sldMkLst>
      </pc:sldChg>
      <pc:sldChg chg="del">
        <pc:chgData name="Kostas Poulios" userId="f3206e6a-ad07-400d-93d6-6812c9fdaebe" providerId="ADAL" clId="{4F81C598-7817-46E0-98E5-EBF4A8CAAC4D}" dt="2026-02-24T13:35:20.135" v="211" actId="47"/>
        <pc:sldMkLst>
          <pc:docMk/>
          <pc:sldMk cId="598267539" sldId="287"/>
        </pc:sldMkLst>
      </pc:sldChg>
      <pc:sldChg chg="addSp modSp mod modNotesTx">
        <pc:chgData name="Kostas Poulios" userId="f3206e6a-ad07-400d-93d6-6812c9fdaebe" providerId="ADAL" clId="{4F81C598-7817-46E0-98E5-EBF4A8CAAC4D}" dt="2026-02-25T09:09:40.617" v="1487" actId="6549"/>
        <pc:sldMkLst>
          <pc:docMk/>
          <pc:sldMk cId="991460181" sldId="290"/>
        </pc:sldMkLst>
        <pc:spChg chg="mod">
          <ac:chgData name="Kostas Poulios" userId="f3206e6a-ad07-400d-93d6-6812c9fdaebe" providerId="ADAL" clId="{4F81C598-7817-46E0-98E5-EBF4A8CAAC4D}" dt="2026-02-24T20:29:59.627" v="1466" actId="12"/>
          <ac:spMkLst>
            <pc:docMk/>
            <pc:sldMk cId="991460181" sldId="290"/>
            <ac:spMk id="2" creationId="{2DCA3685-52F4-6CC8-93B2-977C8172DCED}"/>
          </ac:spMkLst>
        </pc:spChg>
        <pc:spChg chg="add mod">
          <ac:chgData name="Kostas Poulios" userId="f3206e6a-ad07-400d-93d6-6812c9fdaebe" providerId="ADAL" clId="{4F81C598-7817-46E0-98E5-EBF4A8CAAC4D}" dt="2026-02-24T19:40:04.551" v="1007" actId="1035"/>
          <ac:spMkLst>
            <pc:docMk/>
            <pc:sldMk cId="991460181" sldId="290"/>
            <ac:spMk id="3" creationId="{1A8F6836-D86E-BEA5-DF46-9ACF5C9B93F2}"/>
          </ac:spMkLst>
        </pc:spChg>
        <pc:spChg chg="add mod">
          <ac:chgData name="Kostas Poulios" userId="f3206e6a-ad07-400d-93d6-6812c9fdaebe" providerId="ADAL" clId="{4F81C598-7817-46E0-98E5-EBF4A8CAAC4D}" dt="2026-02-24T19:40:04.551" v="1007" actId="1035"/>
          <ac:spMkLst>
            <pc:docMk/>
            <pc:sldMk cId="991460181" sldId="290"/>
            <ac:spMk id="4" creationId="{ECF4EAAB-9FC3-9CA2-E945-8152246DF1BB}"/>
          </ac:spMkLst>
        </pc:spChg>
        <pc:spChg chg="add mod">
          <ac:chgData name="Kostas Poulios" userId="f3206e6a-ad07-400d-93d6-6812c9fdaebe" providerId="ADAL" clId="{4F81C598-7817-46E0-98E5-EBF4A8CAAC4D}" dt="2026-02-24T19:40:04.551" v="1007" actId="1035"/>
          <ac:spMkLst>
            <pc:docMk/>
            <pc:sldMk cId="991460181" sldId="290"/>
            <ac:spMk id="5" creationId="{DE558F81-0AB3-5146-7204-A04BC647A643}"/>
          </ac:spMkLst>
        </pc:spChg>
        <pc:spChg chg="add mod">
          <ac:chgData name="Kostas Poulios" userId="f3206e6a-ad07-400d-93d6-6812c9fdaebe" providerId="ADAL" clId="{4F81C598-7817-46E0-98E5-EBF4A8CAAC4D}" dt="2026-02-24T19:40:04.551" v="1007" actId="1035"/>
          <ac:spMkLst>
            <pc:docMk/>
            <pc:sldMk cId="991460181" sldId="290"/>
            <ac:spMk id="6" creationId="{CF979B8A-7C1E-ED3C-E124-1B6D599B2415}"/>
          </ac:spMkLst>
        </pc:spChg>
        <pc:spChg chg="add mod">
          <ac:chgData name="Kostas Poulios" userId="f3206e6a-ad07-400d-93d6-6812c9fdaebe" providerId="ADAL" clId="{4F81C598-7817-46E0-98E5-EBF4A8CAAC4D}" dt="2026-02-24T19:40:04.551" v="1007" actId="1035"/>
          <ac:spMkLst>
            <pc:docMk/>
            <pc:sldMk cId="991460181" sldId="290"/>
            <ac:spMk id="8" creationId="{18F7F52C-C1D3-D083-716C-F0B0783B1344}"/>
          </ac:spMkLst>
        </pc:spChg>
        <pc:spChg chg="add mod">
          <ac:chgData name="Kostas Poulios" userId="f3206e6a-ad07-400d-93d6-6812c9fdaebe" providerId="ADAL" clId="{4F81C598-7817-46E0-98E5-EBF4A8CAAC4D}" dt="2026-02-24T19:40:04.551" v="1007" actId="1035"/>
          <ac:spMkLst>
            <pc:docMk/>
            <pc:sldMk cId="991460181" sldId="290"/>
            <ac:spMk id="9" creationId="{D932254C-A44C-5941-C42B-989EF9FEDC0D}"/>
          </ac:spMkLst>
        </pc:spChg>
        <pc:spChg chg="add mod">
          <ac:chgData name="Kostas Poulios" userId="f3206e6a-ad07-400d-93d6-6812c9fdaebe" providerId="ADAL" clId="{4F81C598-7817-46E0-98E5-EBF4A8CAAC4D}" dt="2026-02-24T19:40:11.019" v="1032" actId="1035"/>
          <ac:spMkLst>
            <pc:docMk/>
            <pc:sldMk cId="991460181" sldId="290"/>
            <ac:spMk id="29" creationId="{700E7745-A080-1576-C2F7-DF3853F85CDD}"/>
          </ac:spMkLst>
        </pc:spChg>
        <pc:spChg chg="add mod">
          <ac:chgData name="Kostas Poulios" userId="f3206e6a-ad07-400d-93d6-6812c9fdaebe" providerId="ADAL" clId="{4F81C598-7817-46E0-98E5-EBF4A8CAAC4D}" dt="2026-02-24T19:40:51.693" v="1038" actId="1076"/>
          <ac:spMkLst>
            <pc:docMk/>
            <pc:sldMk cId="991460181" sldId="290"/>
            <ac:spMk id="34" creationId="{16089C90-7051-FB0D-5D05-01DC36582765}"/>
          </ac:spMkLst>
        </pc:spChg>
        <pc:cxnChg chg="add mod">
          <ac:chgData name="Kostas Poulios" userId="f3206e6a-ad07-400d-93d6-6812c9fdaebe" providerId="ADAL" clId="{4F81C598-7817-46E0-98E5-EBF4A8CAAC4D}" dt="2026-02-24T19:40:04.551" v="1007" actId="1035"/>
          <ac:cxnSpMkLst>
            <pc:docMk/>
            <pc:sldMk cId="991460181" sldId="290"/>
            <ac:cxnSpMk id="11" creationId="{ACE3FCF1-88F0-57F0-98AC-8F7500C3C9C4}"/>
          </ac:cxnSpMkLst>
        </pc:cxnChg>
        <pc:cxnChg chg="add mod">
          <ac:chgData name="Kostas Poulios" userId="f3206e6a-ad07-400d-93d6-6812c9fdaebe" providerId="ADAL" clId="{4F81C598-7817-46E0-98E5-EBF4A8CAAC4D}" dt="2026-02-24T19:40:04.551" v="1007" actId="1035"/>
          <ac:cxnSpMkLst>
            <pc:docMk/>
            <pc:sldMk cId="991460181" sldId="290"/>
            <ac:cxnSpMk id="12" creationId="{32D72C10-CF0A-16BE-14C7-405DDD17CBF8}"/>
          </ac:cxnSpMkLst>
        </pc:cxnChg>
        <pc:cxnChg chg="add mod">
          <ac:chgData name="Kostas Poulios" userId="f3206e6a-ad07-400d-93d6-6812c9fdaebe" providerId="ADAL" clId="{4F81C598-7817-46E0-98E5-EBF4A8CAAC4D}" dt="2026-02-24T19:40:04.551" v="1007" actId="1035"/>
          <ac:cxnSpMkLst>
            <pc:docMk/>
            <pc:sldMk cId="991460181" sldId="290"/>
            <ac:cxnSpMk id="14" creationId="{A09A0011-5583-5B25-A828-63001821EE05}"/>
          </ac:cxnSpMkLst>
        </pc:cxnChg>
        <pc:cxnChg chg="add mod">
          <ac:chgData name="Kostas Poulios" userId="f3206e6a-ad07-400d-93d6-6812c9fdaebe" providerId="ADAL" clId="{4F81C598-7817-46E0-98E5-EBF4A8CAAC4D}" dt="2026-02-24T13:34:15.612" v="206" actId="1036"/>
          <ac:cxnSpMkLst>
            <pc:docMk/>
            <pc:sldMk cId="991460181" sldId="290"/>
            <ac:cxnSpMk id="15" creationId="{65454A10-F7CC-017F-3BEE-87E12FC64282}"/>
          </ac:cxnSpMkLst>
        </pc:cxnChg>
        <pc:cxnChg chg="add mod">
          <ac:chgData name="Kostas Poulios" userId="f3206e6a-ad07-400d-93d6-6812c9fdaebe" providerId="ADAL" clId="{4F81C598-7817-46E0-98E5-EBF4A8CAAC4D}" dt="2026-02-24T19:40:04.551" v="1007" actId="1035"/>
          <ac:cxnSpMkLst>
            <pc:docMk/>
            <pc:sldMk cId="991460181" sldId="290"/>
            <ac:cxnSpMk id="16" creationId="{F53668A8-5628-6F4B-DFA3-9FA63640285A}"/>
          </ac:cxnSpMkLst>
        </pc:cxnChg>
        <pc:cxnChg chg="add mod">
          <ac:chgData name="Kostas Poulios" userId="f3206e6a-ad07-400d-93d6-6812c9fdaebe" providerId="ADAL" clId="{4F81C598-7817-46E0-98E5-EBF4A8CAAC4D}" dt="2026-02-24T20:29:46.782" v="1465" actId="1582"/>
          <ac:cxnSpMkLst>
            <pc:docMk/>
            <pc:sldMk cId="991460181" sldId="290"/>
            <ac:cxnSpMk id="36" creationId="{835593FA-2024-3806-D6A0-09E29A2B9331}"/>
          </ac:cxnSpMkLst>
        </pc:cxnChg>
      </pc:sldChg>
      <pc:sldChg chg="del">
        <pc:chgData name="Kostas Poulios" userId="f3206e6a-ad07-400d-93d6-6812c9fdaebe" providerId="ADAL" clId="{4F81C598-7817-46E0-98E5-EBF4A8CAAC4D}" dt="2026-02-24T13:35:18.818" v="210" actId="47"/>
        <pc:sldMkLst>
          <pc:docMk/>
          <pc:sldMk cId="2481538635" sldId="292"/>
        </pc:sldMkLst>
      </pc:sldChg>
      <pc:sldChg chg="addSp modSp del mod">
        <pc:chgData name="Kostas Poulios" userId="f3206e6a-ad07-400d-93d6-6812c9fdaebe" providerId="ADAL" clId="{4F81C598-7817-46E0-98E5-EBF4A8CAAC4D}" dt="2026-02-24T14:28:00.761" v="375" actId="47"/>
        <pc:sldMkLst>
          <pc:docMk/>
          <pc:sldMk cId="1221419966" sldId="293"/>
        </pc:sldMkLst>
        <pc:spChg chg="mod">
          <ac:chgData name="Kostas Poulios" userId="f3206e6a-ad07-400d-93d6-6812c9fdaebe" providerId="ADAL" clId="{4F81C598-7817-46E0-98E5-EBF4A8CAAC4D}" dt="2026-02-24T13:48:09.039" v="253" actId="1076"/>
          <ac:spMkLst>
            <pc:docMk/>
            <pc:sldMk cId="1221419966" sldId="293"/>
            <ac:spMk id="2" creationId="{170788D3-A3B4-48D0-4E29-B0CD26EE40DA}"/>
          </ac:spMkLst>
        </pc:spChg>
        <pc:spChg chg="add mod">
          <ac:chgData name="Kostas Poulios" userId="f3206e6a-ad07-400d-93d6-6812c9fdaebe" providerId="ADAL" clId="{4F81C598-7817-46E0-98E5-EBF4A8CAAC4D}" dt="2026-02-24T13:39:54.822" v="227" actId="114"/>
          <ac:spMkLst>
            <pc:docMk/>
            <pc:sldMk cId="1221419966" sldId="293"/>
            <ac:spMk id="4" creationId="{C52E0912-E77D-3228-4E65-BCE9A49418F4}"/>
          </ac:spMkLst>
        </pc:spChg>
        <pc:spChg chg="add mod">
          <ac:chgData name="Kostas Poulios" userId="f3206e6a-ad07-400d-93d6-6812c9fdaebe" providerId="ADAL" clId="{4F81C598-7817-46E0-98E5-EBF4A8CAAC4D}" dt="2026-02-24T13:47:38.890" v="248"/>
          <ac:spMkLst>
            <pc:docMk/>
            <pc:sldMk cId="1221419966" sldId="293"/>
            <ac:spMk id="5" creationId="{5F58CF86-0A4C-8733-FC32-0AF878FE89A4}"/>
          </ac:spMkLst>
        </pc:spChg>
        <pc:spChg chg="add mod">
          <ac:chgData name="Kostas Poulios" userId="f3206e6a-ad07-400d-93d6-6812c9fdaebe" providerId="ADAL" clId="{4F81C598-7817-46E0-98E5-EBF4A8CAAC4D}" dt="2026-02-24T13:48:09.527" v="254" actId="14100"/>
          <ac:spMkLst>
            <pc:docMk/>
            <pc:sldMk cId="1221419966" sldId="293"/>
            <ac:spMk id="6" creationId="{E0CBBF18-EEEE-FEC5-5C4D-A3EC09BD327A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8" creationId="{EE86BC19-1900-DC46-801E-518477C68EF2}"/>
          </ac:spMkLst>
        </pc:spChg>
        <pc:spChg chg="add mod">
          <ac:chgData name="Kostas Poulios" userId="f3206e6a-ad07-400d-93d6-6812c9fdaebe" providerId="ADAL" clId="{4F81C598-7817-46E0-98E5-EBF4A8CAAC4D}" dt="2026-02-24T13:48:09.934" v="255" actId="1076"/>
          <ac:spMkLst>
            <pc:docMk/>
            <pc:sldMk cId="1221419966" sldId="293"/>
            <ac:spMk id="10" creationId="{D6B7AB22-7D23-8ECD-FFD4-5FA4F314FA83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1" creationId="{360783DC-CD24-6AEF-784C-8AA69B050503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2" creationId="{23BDD3F9-F6F3-9945-8FAF-3051CDEE29FB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4" creationId="{CC8CDCAE-FB7D-D024-4B31-28A32C4A91E6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5" creationId="{AA430BF0-37E4-1483-2984-6567F7BAD8E9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6" creationId="{6BD4A31C-510E-4F4A-109F-D515A6F41D5C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8" creationId="{60EB9751-02C0-B310-1B34-63DBE9F68F0C}"/>
          </ac:spMkLst>
        </pc:spChg>
        <pc:spChg chg="add mod">
          <ac:chgData name="Kostas Poulios" userId="f3206e6a-ad07-400d-93d6-6812c9fdaebe" providerId="ADAL" clId="{4F81C598-7817-46E0-98E5-EBF4A8CAAC4D}" dt="2026-02-24T13:47:49.874" v="249"/>
          <ac:spMkLst>
            <pc:docMk/>
            <pc:sldMk cId="1221419966" sldId="293"/>
            <ac:spMk id="19" creationId="{EB4372CA-0E7F-59D5-A2F3-CCF742D865EC}"/>
          </ac:spMkLst>
        </pc:spChg>
      </pc:sldChg>
      <pc:sldChg chg="addSp delSp modSp mod modNotesTx">
        <pc:chgData name="Kostas Poulios" userId="f3206e6a-ad07-400d-93d6-6812c9fdaebe" providerId="ADAL" clId="{4F81C598-7817-46E0-98E5-EBF4A8CAAC4D}" dt="2026-02-25T09:09:47.473" v="1489" actId="6549"/>
        <pc:sldMkLst>
          <pc:docMk/>
          <pc:sldMk cId="3872965238" sldId="294"/>
        </pc:sldMkLst>
        <pc:spChg chg="mod">
          <ac:chgData name="Kostas Poulios" userId="f3206e6a-ad07-400d-93d6-6812c9fdaebe" providerId="ADAL" clId="{4F81C598-7817-46E0-98E5-EBF4A8CAAC4D}" dt="2026-02-24T14:37:40.526" v="513" actId="20577"/>
          <ac:spMkLst>
            <pc:docMk/>
            <pc:sldMk cId="3872965238" sldId="294"/>
            <ac:spMk id="2" creationId="{EB244E38-077B-29D7-63C2-32A3D2A55A0F}"/>
          </ac:spMkLst>
        </pc:spChg>
        <pc:spChg chg="add mod">
          <ac:chgData name="Kostas Poulios" userId="f3206e6a-ad07-400d-93d6-6812c9fdaebe" providerId="ADAL" clId="{4F81C598-7817-46E0-98E5-EBF4A8CAAC4D}" dt="2026-02-24T14:37:07.995" v="486" actId="1076"/>
          <ac:spMkLst>
            <pc:docMk/>
            <pc:sldMk cId="3872965238" sldId="294"/>
            <ac:spMk id="4" creationId="{89E4AC7A-D445-9BED-FA5E-A1160561A026}"/>
          </ac:spMkLst>
        </pc:spChg>
        <pc:spChg chg="add del">
          <ac:chgData name="Kostas Poulios" userId="f3206e6a-ad07-400d-93d6-6812c9fdaebe" providerId="ADAL" clId="{4F81C598-7817-46E0-98E5-EBF4A8CAAC4D}" dt="2026-02-24T14:29:06.358" v="377" actId="11529"/>
          <ac:spMkLst>
            <pc:docMk/>
            <pc:sldMk cId="3872965238" sldId="294"/>
            <ac:spMk id="6" creationId="{3996A11F-3768-D13F-D38E-2EB48EF4AB6A}"/>
          </ac:spMkLst>
        </pc:spChg>
        <pc:spChg chg="mod">
          <ac:chgData name="Kostas Poulios" userId="f3206e6a-ad07-400d-93d6-6812c9fdaebe" providerId="ADAL" clId="{4F81C598-7817-46E0-98E5-EBF4A8CAAC4D}" dt="2026-02-24T11:46:51.183" v="0"/>
          <ac:spMkLst>
            <pc:docMk/>
            <pc:sldMk cId="3872965238" sldId="294"/>
            <ac:spMk id="7" creationId="{A5CAA18F-108A-8679-19DE-B5D58DB3005C}"/>
          </ac:spMkLst>
        </pc:spChg>
        <pc:spChg chg="add mod">
          <ac:chgData name="Kostas Poulios" userId="f3206e6a-ad07-400d-93d6-6812c9fdaebe" providerId="ADAL" clId="{4F81C598-7817-46E0-98E5-EBF4A8CAAC4D}" dt="2026-02-24T20:30:35.260" v="1470" actId="1076"/>
          <ac:spMkLst>
            <pc:docMk/>
            <pc:sldMk cId="3872965238" sldId="294"/>
            <ac:spMk id="8" creationId="{A4592CCD-5D77-97A9-2D83-12F3FC11779F}"/>
          </ac:spMkLst>
        </pc:spChg>
        <pc:spChg chg="add mod">
          <ac:chgData name="Kostas Poulios" userId="f3206e6a-ad07-400d-93d6-6812c9fdaebe" providerId="ADAL" clId="{4F81C598-7817-46E0-98E5-EBF4A8CAAC4D}" dt="2026-02-24T20:30:24.871" v="1468" actId="404"/>
          <ac:spMkLst>
            <pc:docMk/>
            <pc:sldMk cId="3872965238" sldId="294"/>
            <ac:spMk id="10" creationId="{35E681EB-CACB-6FE2-22C2-4E2FAD9EE7BF}"/>
          </ac:spMkLst>
        </pc:spChg>
        <pc:spChg chg="add mod">
          <ac:chgData name="Kostas Poulios" userId="f3206e6a-ad07-400d-93d6-6812c9fdaebe" providerId="ADAL" clId="{4F81C598-7817-46E0-98E5-EBF4A8CAAC4D}" dt="2026-02-24T14:37:24.464" v="487" actId="14100"/>
          <ac:spMkLst>
            <pc:docMk/>
            <pc:sldMk cId="3872965238" sldId="294"/>
            <ac:spMk id="12" creationId="{0D8D7CCF-08B5-14B9-56DA-4CB6309E82E2}"/>
          </ac:spMkLst>
        </pc:spChg>
        <pc:spChg chg="add mod ord">
          <ac:chgData name="Kostas Poulios" userId="f3206e6a-ad07-400d-93d6-6812c9fdaebe" providerId="ADAL" clId="{4F81C598-7817-46E0-98E5-EBF4A8CAAC4D}" dt="2026-02-24T14:36:55.954" v="485" actId="1038"/>
          <ac:spMkLst>
            <pc:docMk/>
            <pc:sldMk cId="3872965238" sldId="294"/>
            <ac:spMk id="13" creationId="{A54767AA-F565-4EB9-DDB0-35A05E46C50C}"/>
          </ac:spMkLst>
        </pc:spChg>
        <pc:graphicFrameChg chg="add mod modGraphic">
          <ac:chgData name="Kostas Poulios" userId="f3206e6a-ad07-400d-93d6-6812c9fdaebe" providerId="ADAL" clId="{4F81C598-7817-46E0-98E5-EBF4A8CAAC4D}" dt="2026-02-24T14:29:39.567" v="380" actId="1076"/>
          <ac:graphicFrameMkLst>
            <pc:docMk/>
            <pc:sldMk cId="3872965238" sldId="294"/>
            <ac:graphicFrameMk id="5" creationId="{A62D7788-8587-6CF8-6A2A-2D6C48BC33B2}"/>
          </ac:graphicFrameMkLst>
        </pc:graphicFrameChg>
      </pc:sldChg>
      <pc:sldChg chg="addSp modSp del mod">
        <pc:chgData name="Kostas Poulios" userId="f3206e6a-ad07-400d-93d6-6812c9fdaebe" providerId="ADAL" clId="{4F81C598-7817-46E0-98E5-EBF4A8CAAC4D}" dt="2026-02-24T16:06:13.751" v="876" actId="47"/>
        <pc:sldMkLst>
          <pc:docMk/>
          <pc:sldMk cId="3326615580" sldId="295"/>
        </pc:sldMkLst>
        <pc:spChg chg="mod">
          <ac:chgData name="Kostas Poulios" userId="f3206e6a-ad07-400d-93d6-6812c9fdaebe" providerId="ADAL" clId="{4F81C598-7817-46E0-98E5-EBF4A8CAAC4D}" dt="2026-02-24T11:47:49.137" v="6" actId="5793"/>
          <ac:spMkLst>
            <pc:docMk/>
            <pc:sldMk cId="3326615580" sldId="295"/>
            <ac:spMk id="2" creationId="{7DC6108B-8CE1-FC99-76D5-731E3AA153C3}"/>
          </ac:spMkLst>
        </pc:spChg>
        <pc:spChg chg="add mod">
          <ac:chgData name="Kostas Poulios" userId="f3206e6a-ad07-400d-93d6-6812c9fdaebe" providerId="ADAL" clId="{4F81C598-7817-46E0-98E5-EBF4A8CAAC4D}" dt="2026-02-24T14:49:19.698" v="543"/>
          <ac:spMkLst>
            <pc:docMk/>
            <pc:sldMk cId="3326615580" sldId="295"/>
            <ac:spMk id="3" creationId="{9F7E8031-F8EA-C871-10F9-D942866435E5}"/>
          </ac:spMkLst>
        </pc:spChg>
        <pc:spChg chg="mod">
          <ac:chgData name="Kostas Poulios" userId="f3206e6a-ad07-400d-93d6-6812c9fdaebe" providerId="ADAL" clId="{4F81C598-7817-46E0-98E5-EBF4A8CAAC4D}" dt="2026-02-24T11:54:03.280" v="54" actId="20577"/>
          <ac:spMkLst>
            <pc:docMk/>
            <pc:sldMk cId="3326615580" sldId="295"/>
            <ac:spMk id="7" creationId="{343822BB-94D3-B396-7B04-0AB8CFBE6A31}"/>
          </ac:spMkLst>
        </pc:spChg>
      </pc:sldChg>
      <pc:sldChg chg="modSp del mod">
        <pc:chgData name="Kostas Poulios" userId="f3206e6a-ad07-400d-93d6-6812c9fdaebe" providerId="ADAL" clId="{4F81C598-7817-46E0-98E5-EBF4A8CAAC4D}" dt="2026-02-24T15:20:12.532" v="772" actId="47"/>
        <pc:sldMkLst>
          <pc:docMk/>
          <pc:sldMk cId="2812664666" sldId="296"/>
        </pc:sldMkLst>
        <pc:spChg chg="mod">
          <ac:chgData name="Kostas Poulios" userId="f3206e6a-ad07-400d-93d6-6812c9fdaebe" providerId="ADAL" clId="{4F81C598-7817-46E0-98E5-EBF4A8CAAC4D}" dt="2026-02-24T11:48:29.345" v="9" actId="5793"/>
          <ac:spMkLst>
            <pc:docMk/>
            <pc:sldMk cId="2812664666" sldId="296"/>
            <ac:spMk id="2" creationId="{F257DDD3-B496-4A15-91EB-F7FEA3A4FC21}"/>
          </ac:spMkLst>
        </pc:spChg>
        <pc:spChg chg="mod">
          <ac:chgData name="Kostas Poulios" userId="f3206e6a-ad07-400d-93d6-6812c9fdaebe" providerId="ADAL" clId="{4F81C598-7817-46E0-98E5-EBF4A8CAAC4D}" dt="2026-02-24T11:48:13.792" v="7"/>
          <ac:spMkLst>
            <pc:docMk/>
            <pc:sldMk cId="2812664666" sldId="296"/>
            <ac:spMk id="7" creationId="{2D9B8957-6CD5-7511-8D48-EEE0796F5BAF}"/>
          </ac:spMkLst>
        </pc:spChg>
      </pc:sldChg>
      <pc:sldChg chg="modSp del mod ord">
        <pc:chgData name="Kostas Poulios" userId="f3206e6a-ad07-400d-93d6-6812c9fdaebe" providerId="ADAL" clId="{4F81C598-7817-46E0-98E5-EBF4A8CAAC4D}" dt="2026-02-24T15:20:50.290" v="776" actId="47"/>
        <pc:sldMkLst>
          <pc:docMk/>
          <pc:sldMk cId="2447249418" sldId="297"/>
        </pc:sldMkLst>
        <pc:spChg chg="mod">
          <ac:chgData name="Kostas Poulios" userId="f3206e6a-ad07-400d-93d6-6812c9fdaebe" providerId="ADAL" clId="{4F81C598-7817-46E0-98E5-EBF4A8CAAC4D}" dt="2026-02-24T11:54:40.513" v="55" actId="113"/>
          <ac:spMkLst>
            <pc:docMk/>
            <pc:sldMk cId="2447249418" sldId="297"/>
            <ac:spMk id="2" creationId="{3F010116-7599-50FC-5A25-A86273D55769}"/>
          </ac:spMkLst>
        </pc:spChg>
        <pc:spChg chg="mod">
          <ac:chgData name="Kostas Poulios" userId="f3206e6a-ad07-400d-93d6-6812c9fdaebe" providerId="ADAL" clId="{4F81C598-7817-46E0-98E5-EBF4A8CAAC4D}" dt="2026-02-24T11:48:42.003" v="10"/>
          <ac:spMkLst>
            <pc:docMk/>
            <pc:sldMk cId="2447249418" sldId="297"/>
            <ac:spMk id="7" creationId="{645B2779-7571-2647-83BC-3B01A97DC797}"/>
          </ac:spMkLst>
        </pc:spChg>
      </pc:sldChg>
      <pc:sldChg chg="modSp del mod">
        <pc:chgData name="Kostas Poulios" userId="f3206e6a-ad07-400d-93d6-6812c9fdaebe" providerId="ADAL" clId="{4F81C598-7817-46E0-98E5-EBF4A8CAAC4D}" dt="2026-02-24T15:46:30.881" v="816" actId="47"/>
        <pc:sldMkLst>
          <pc:docMk/>
          <pc:sldMk cId="1718130906" sldId="298"/>
        </pc:sldMkLst>
        <pc:spChg chg="mod">
          <ac:chgData name="Kostas Poulios" userId="f3206e6a-ad07-400d-93d6-6812c9fdaebe" providerId="ADAL" clId="{4F81C598-7817-46E0-98E5-EBF4A8CAAC4D}" dt="2026-02-24T11:54:48.201" v="56" actId="113"/>
          <ac:spMkLst>
            <pc:docMk/>
            <pc:sldMk cId="1718130906" sldId="298"/>
            <ac:spMk id="2" creationId="{61019069-EA55-6AA6-4D57-51DFC89FED52}"/>
          </ac:spMkLst>
        </pc:spChg>
        <pc:spChg chg="mod">
          <ac:chgData name="Kostas Poulios" userId="f3206e6a-ad07-400d-93d6-6812c9fdaebe" providerId="ADAL" clId="{4F81C598-7817-46E0-98E5-EBF4A8CAAC4D}" dt="2026-02-24T11:49:09.919" v="13"/>
          <ac:spMkLst>
            <pc:docMk/>
            <pc:sldMk cId="1718130906" sldId="298"/>
            <ac:spMk id="7" creationId="{1C29C82C-ADF4-2633-E953-1A364375D25F}"/>
          </ac:spMkLst>
        </pc:spChg>
      </pc:sldChg>
      <pc:sldChg chg="modSp del mod">
        <pc:chgData name="Kostas Poulios" userId="f3206e6a-ad07-400d-93d6-6812c9fdaebe" providerId="ADAL" clId="{4F81C598-7817-46E0-98E5-EBF4A8CAAC4D}" dt="2026-02-24T15:58:21.465" v="842" actId="47"/>
        <pc:sldMkLst>
          <pc:docMk/>
          <pc:sldMk cId="2225717633" sldId="299"/>
        </pc:sldMkLst>
        <pc:spChg chg="mod">
          <ac:chgData name="Kostas Poulios" userId="f3206e6a-ad07-400d-93d6-6812c9fdaebe" providerId="ADAL" clId="{4F81C598-7817-46E0-98E5-EBF4A8CAAC4D}" dt="2026-02-24T11:55:01.882" v="59" actId="113"/>
          <ac:spMkLst>
            <pc:docMk/>
            <pc:sldMk cId="2225717633" sldId="299"/>
            <ac:spMk id="2" creationId="{05B5E9BD-AF90-D469-7F17-D0E09C35923E}"/>
          </ac:spMkLst>
        </pc:spChg>
        <pc:spChg chg="mod">
          <ac:chgData name="Kostas Poulios" userId="f3206e6a-ad07-400d-93d6-6812c9fdaebe" providerId="ADAL" clId="{4F81C598-7817-46E0-98E5-EBF4A8CAAC4D}" dt="2026-02-24T11:49:32.245" v="16"/>
          <ac:spMkLst>
            <pc:docMk/>
            <pc:sldMk cId="2225717633" sldId="299"/>
            <ac:spMk id="7" creationId="{55F3A00B-9079-3732-3242-EF17DE64F486}"/>
          </ac:spMkLst>
        </pc:spChg>
      </pc:sldChg>
      <pc:sldChg chg="addSp modSp add del mod modNotesTx">
        <pc:chgData name="Kostas Poulios" userId="f3206e6a-ad07-400d-93d6-6812c9fdaebe" providerId="ADAL" clId="{4F81C598-7817-46E0-98E5-EBF4A8CAAC4D}" dt="2026-02-25T09:10:09.622" v="1496" actId="6549"/>
        <pc:sldMkLst>
          <pc:docMk/>
          <pc:sldMk cId="1764281920" sldId="300"/>
        </pc:sldMkLst>
        <pc:spChg chg="mod">
          <ac:chgData name="Kostas Poulios" userId="f3206e6a-ad07-400d-93d6-6812c9fdaebe" providerId="ADAL" clId="{4F81C598-7817-46E0-98E5-EBF4A8CAAC4D}" dt="2026-02-24T15:59:00.209" v="845" actId="207"/>
          <ac:spMkLst>
            <pc:docMk/>
            <pc:sldMk cId="1764281920" sldId="300"/>
            <ac:spMk id="2" creationId="{624C5840-EA67-3E66-E129-4119BF2273CE}"/>
          </ac:spMkLst>
        </pc:spChg>
        <pc:spChg chg="mod">
          <ac:chgData name="Kostas Poulios" userId="f3206e6a-ad07-400d-93d6-6812c9fdaebe" providerId="ADAL" clId="{4F81C598-7817-46E0-98E5-EBF4A8CAAC4D}" dt="2026-02-24T11:50:17.334" v="19"/>
          <ac:spMkLst>
            <pc:docMk/>
            <pc:sldMk cId="1764281920" sldId="300"/>
            <ac:spMk id="7" creationId="{0D86EF0C-A9B4-38C6-525F-441DC0B4DCD5}"/>
          </ac:spMkLst>
        </pc:spChg>
        <pc:picChg chg="add mod">
          <ac:chgData name="Kostas Poulios" userId="f3206e6a-ad07-400d-93d6-6812c9fdaebe" providerId="ADAL" clId="{4F81C598-7817-46E0-98E5-EBF4A8CAAC4D}" dt="2026-02-24T15:58:42.377" v="844"/>
          <ac:picMkLst>
            <pc:docMk/>
            <pc:sldMk cId="1764281920" sldId="300"/>
            <ac:picMk id="3" creationId="{8F1C3E71-50BF-3932-4734-FCFE230C10BA}"/>
          </ac:picMkLst>
        </pc:picChg>
      </pc:sldChg>
      <pc:sldChg chg="del">
        <pc:chgData name="Kostas Poulios" userId="f3206e6a-ad07-400d-93d6-6812c9fdaebe" providerId="ADAL" clId="{4F81C598-7817-46E0-98E5-EBF4A8CAAC4D}" dt="2026-02-24T11:51:37.957" v="28" actId="47"/>
        <pc:sldMkLst>
          <pc:docMk/>
          <pc:sldMk cId="1253503329" sldId="301"/>
        </pc:sldMkLst>
      </pc:sldChg>
      <pc:sldChg chg="addSp delSp modSp add mod modNotesTx">
        <pc:chgData name="Kostas Poulios" userId="f3206e6a-ad07-400d-93d6-6812c9fdaebe" providerId="ADAL" clId="{4F81C598-7817-46E0-98E5-EBF4A8CAAC4D}" dt="2026-02-25T09:09:44.375" v="1488" actId="6549"/>
        <pc:sldMkLst>
          <pc:docMk/>
          <pc:sldMk cId="4132071983" sldId="301"/>
        </pc:sldMkLst>
        <pc:spChg chg="del">
          <ac:chgData name="Kostas Poulios" userId="f3206e6a-ad07-400d-93d6-6812c9fdaebe" providerId="ADAL" clId="{4F81C598-7817-46E0-98E5-EBF4A8CAAC4D}" dt="2026-02-24T13:48:36.083" v="258" actId="478"/>
          <ac:spMkLst>
            <pc:docMk/>
            <pc:sldMk cId="4132071983" sldId="301"/>
            <ac:spMk id="2" creationId="{109F44F2-E7E1-DFA1-4F2D-D4C08074B142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3" creationId="{B0536492-DF47-F3C9-DFD1-27E9C7D6A8F6}"/>
          </ac:spMkLst>
        </pc:spChg>
        <pc:spChg chg="mod">
          <ac:chgData name="Kostas Poulios" userId="f3206e6a-ad07-400d-93d6-6812c9fdaebe" providerId="ADAL" clId="{4F81C598-7817-46E0-98E5-EBF4A8CAAC4D}" dt="2026-02-24T19:42:57.019" v="1050" actId="1076"/>
          <ac:spMkLst>
            <pc:docMk/>
            <pc:sldMk cId="4132071983" sldId="301"/>
            <ac:spMk id="4" creationId="{85F9F983-B8DF-5EF4-441D-174873F37BA6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5" creationId="{FCF7B672-16CD-4ED4-B5D9-555F5D7FDE6C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8" creationId="{BB980DA2-467E-842E-C4C7-71062F6F4CC2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9" creationId="{071FE577-4BED-186F-D202-C4F0FE06A802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10" creationId="{3E7FBDDC-3ACD-ED7D-7B35-7028DD8ED71C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12" creationId="{AB6224CB-5B7D-DC02-D8BE-E8F82DD4FF95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13" creationId="{A6F671B7-D8C9-B3DA-612C-78E1DDF78400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14" creationId="{11D05C68-C5E0-BC5B-0D73-D49AFF85FF6B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16" creationId="{94A192CF-3902-425C-B33F-B18C9688F6B7}"/>
          </ac:spMkLst>
        </pc:spChg>
        <pc:spChg chg="add mod">
          <ac:chgData name="Kostas Poulios" userId="f3206e6a-ad07-400d-93d6-6812c9fdaebe" providerId="ADAL" clId="{4F81C598-7817-46E0-98E5-EBF4A8CAAC4D}" dt="2026-02-24T13:48:25.574" v="257"/>
          <ac:spMkLst>
            <pc:docMk/>
            <pc:sldMk cId="4132071983" sldId="301"/>
            <ac:spMk id="17" creationId="{C839FC65-BF21-6FE7-9DAC-4F24C96FB131}"/>
          </ac:spMkLst>
        </pc:spChg>
        <pc:spChg chg="add del mod">
          <ac:chgData name="Kostas Poulios" userId="f3206e6a-ad07-400d-93d6-6812c9fdaebe" providerId="ADAL" clId="{4F81C598-7817-46E0-98E5-EBF4A8CAAC4D}" dt="2026-02-24T13:48:38.941" v="259" actId="478"/>
          <ac:spMkLst>
            <pc:docMk/>
            <pc:sldMk cId="4132071983" sldId="301"/>
            <ac:spMk id="20" creationId="{4B68F2BA-CE60-49B0-935C-50294235F0E0}"/>
          </ac:spMkLst>
        </pc:spChg>
        <pc:spChg chg="add mod">
          <ac:chgData name="Kostas Poulios" userId="f3206e6a-ad07-400d-93d6-6812c9fdaebe" providerId="ADAL" clId="{4F81C598-7817-46E0-98E5-EBF4A8CAAC4D}" dt="2026-02-24T14:25:16.713" v="350" actId="14100"/>
          <ac:spMkLst>
            <pc:docMk/>
            <pc:sldMk cId="4132071983" sldId="301"/>
            <ac:spMk id="21" creationId="{FB44F6F5-3754-B830-5A88-912FDFE1B8D8}"/>
          </ac:spMkLst>
        </pc:spChg>
        <pc:spChg chg="add mod">
          <ac:chgData name="Kostas Poulios" userId="f3206e6a-ad07-400d-93d6-6812c9fdaebe" providerId="ADAL" clId="{4F81C598-7817-46E0-98E5-EBF4A8CAAC4D}" dt="2026-02-24T13:49:33.314" v="269" actId="164"/>
          <ac:spMkLst>
            <pc:docMk/>
            <pc:sldMk cId="4132071983" sldId="301"/>
            <ac:spMk id="22" creationId="{F70C129A-EA98-CD17-5BDA-C58D13F9E98C}"/>
          </ac:spMkLst>
        </pc:spChg>
        <pc:spChg chg="add mod">
          <ac:chgData name="Kostas Poulios" userId="f3206e6a-ad07-400d-93d6-6812c9fdaebe" providerId="ADAL" clId="{4F81C598-7817-46E0-98E5-EBF4A8CAAC4D}" dt="2026-02-24T14:19:59.492" v="294" actId="14100"/>
          <ac:spMkLst>
            <pc:docMk/>
            <pc:sldMk cId="4132071983" sldId="301"/>
            <ac:spMk id="24" creationId="{0973F3BF-9F7A-CC0B-C369-B09D94A8FFBB}"/>
          </ac:spMkLst>
        </pc:spChg>
        <pc:spChg chg="add mod topLvl">
          <ac:chgData name="Kostas Poulios" userId="f3206e6a-ad07-400d-93d6-6812c9fdaebe" providerId="ADAL" clId="{4F81C598-7817-46E0-98E5-EBF4A8CAAC4D}" dt="2026-02-24T14:25:23.979" v="352" actId="14100"/>
          <ac:spMkLst>
            <pc:docMk/>
            <pc:sldMk cId="4132071983" sldId="301"/>
            <ac:spMk id="25" creationId="{607E1AE5-D1BA-93A9-3692-770BCD3C43D4}"/>
          </ac:spMkLst>
        </pc:spChg>
        <pc:spChg chg="add mod">
          <ac:chgData name="Kostas Poulios" userId="f3206e6a-ad07-400d-93d6-6812c9fdaebe" providerId="ADAL" clId="{4F81C598-7817-46E0-98E5-EBF4A8CAAC4D}" dt="2026-02-24T14:22:12.427" v="317" actId="165"/>
          <ac:spMkLst>
            <pc:docMk/>
            <pc:sldMk cId="4132071983" sldId="301"/>
            <ac:spMk id="26" creationId="{FA32ACEC-55CD-3F6D-B01B-D69224AC2DDD}"/>
          </ac:spMkLst>
        </pc:spChg>
        <pc:spChg chg="add mod">
          <ac:chgData name="Kostas Poulios" userId="f3206e6a-ad07-400d-93d6-6812c9fdaebe" providerId="ADAL" clId="{4F81C598-7817-46E0-98E5-EBF4A8CAAC4D}" dt="2026-02-24T14:23:22.603" v="330" actId="14100"/>
          <ac:spMkLst>
            <pc:docMk/>
            <pc:sldMk cId="4132071983" sldId="301"/>
            <ac:spMk id="28" creationId="{F5246BA6-2A46-26CB-E1A3-9AA4F42EA0D4}"/>
          </ac:spMkLst>
        </pc:spChg>
        <pc:spChg chg="add del mod topLvl">
          <ac:chgData name="Kostas Poulios" userId="f3206e6a-ad07-400d-93d6-6812c9fdaebe" providerId="ADAL" clId="{4F81C598-7817-46E0-98E5-EBF4A8CAAC4D}" dt="2026-02-24T14:20:13.711" v="296" actId="478"/>
          <ac:spMkLst>
            <pc:docMk/>
            <pc:sldMk cId="4132071983" sldId="301"/>
            <ac:spMk id="29" creationId="{D6DFB574-94D1-7BE4-DE2E-C80AD1E26C28}"/>
          </ac:spMkLst>
        </pc:spChg>
        <pc:spChg chg="add mod">
          <ac:chgData name="Kostas Poulios" userId="f3206e6a-ad07-400d-93d6-6812c9fdaebe" providerId="ADAL" clId="{4F81C598-7817-46E0-98E5-EBF4A8CAAC4D}" dt="2026-02-24T13:49:44.603" v="271" actId="164"/>
          <ac:spMkLst>
            <pc:docMk/>
            <pc:sldMk cId="4132071983" sldId="301"/>
            <ac:spMk id="30" creationId="{76052C39-3D66-FB03-EC02-D64469C9374B}"/>
          </ac:spMkLst>
        </pc:spChg>
        <pc:spChg chg="add mod topLvl">
          <ac:chgData name="Kostas Poulios" userId="f3206e6a-ad07-400d-93d6-6812c9fdaebe" providerId="ADAL" clId="{4F81C598-7817-46E0-98E5-EBF4A8CAAC4D}" dt="2026-02-24T14:25:26.970" v="353" actId="14100"/>
          <ac:spMkLst>
            <pc:docMk/>
            <pc:sldMk cId="4132071983" sldId="301"/>
            <ac:spMk id="32" creationId="{E8D67DB5-7A84-AF95-A4F4-0A41C12750CA}"/>
          </ac:spMkLst>
        </pc:spChg>
        <pc:spChg chg="add mod">
          <ac:chgData name="Kostas Poulios" userId="f3206e6a-ad07-400d-93d6-6812c9fdaebe" providerId="ADAL" clId="{4F81C598-7817-46E0-98E5-EBF4A8CAAC4D}" dt="2026-02-24T14:23:44.900" v="335" actId="165"/>
          <ac:spMkLst>
            <pc:docMk/>
            <pc:sldMk cId="4132071983" sldId="301"/>
            <ac:spMk id="33" creationId="{725D9F23-09C8-9070-3520-6ED84B00190D}"/>
          </ac:spMkLst>
        </pc:spChg>
        <pc:spChg chg="add mod">
          <ac:chgData name="Kostas Poulios" userId="f3206e6a-ad07-400d-93d6-6812c9fdaebe" providerId="ADAL" clId="{4F81C598-7817-46E0-98E5-EBF4A8CAAC4D}" dt="2026-02-24T19:43:47.851" v="1056" actId="207"/>
          <ac:spMkLst>
            <pc:docMk/>
            <pc:sldMk cId="4132071983" sldId="301"/>
            <ac:spMk id="35" creationId="{9A379406-94DC-F3D9-FDA0-1C95114D9209}"/>
          </ac:spMkLst>
        </pc:spChg>
        <pc:spChg chg="add mod ord">
          <ac:chgData name="Kostas Poulios" userId="f3206e6a-ad07-400d-93d6-6812c9fdaebe" providerId="ADAL" clId="{4F81C598-7817-46E0-98E5-EBF4A8CAAC4D}" dt="2026-02-24T14:26:19.440" v="370" actId="14100"/>
          <ac:spMkLst>
            <pc:docMk/>
            <pc:sldMk cId="4132071983" sldId="301"/>
            <ac:spMk id="43" creationId="{C8285BD0-57DA-B3E0-A9A3-1F39689B84F4}"/>
          </ac:spMkLst>
        </pc:spChg>
        <pc:spChg chg="add mod ord">
          <ac:chgData name="Kostas Poulios" userId="f3206e6a-ad07-400d-93d6-6812c9fdaebe" providerId="ADAL" clId="{4F81C598-7817-46E0-98E5-EBF4A8CAAC4D}" dt="2026-02-24T14:25:19.909" v="351" actId="14100"/>
          <ac:spMkLst>
            <pc:docMk/>
            <pc:sldMk cId="4132071983" sldId="301"/>
            <ac:spMk id="44" creationId="{729E8445-2CB3-A3F5-CE70-06B1D7FCA554}"/>
          </ac:spMkLst>
        </pc:spChg>
        <pc:spChg chg="add mod">
          <ac:chgData name="Kostas Poulios" userId="f3206e6a-ad07-400d-93d6-6812c9fdaebe" providerId="ADAL" clId="{4F81C598-7817-46E0-98E5-EBF4A8CAAC4D}" dt="2026-02-24T14:21:07.687" v="310" actId="1076"/>
          <ac:spMkLst>
            <pc:docMk/>
            <pc:sldMk cId="4132071983" sldId="301"/>
            <ac:spMk id="45" creationId="{B86C18FF-2138-BD92-72C2-3746D531F2D5}"/>
          </ac:spMkLst>
        </pc:spChg>
        <pc:spChg chg="add mod">
          <ac:chgData name="Kostas Poulios" userId="f3206e6a-ad07-400d-93d6-6812c9fdaebe" providerId="ADAL" clId="{4F81C598-7817-46E0-98E5-EBF4A8CAAC4D}" dt="2026-02-24T14:22:04.569" v="316"/>
          <ac:spMkLst>
            <pc:docMk/>
            <pc:sldMk cId="4132071983" sldId="301"/>
            <ac:spMk id="46" creationId="{3C8A0E6E-54DA-6C16-4C66-22FC2F692136}"/>
          </ac:spMkLst>
        </pc:spChg>
        <pc:spChg chg="add mod">
          <ac:chgData name="Kostas Poulios" userId="f3206e6a-ad07-400d-93d6-6812c9fdaebe" providerId="ADAL" clId="{4F81C598-7817-46E0-98E5-EBF4A8CAAC4D}" dt="2026-02-24T14:24:33.088" v="345" actId="1076"/>
          <ac:spMkLst>
            <pc:docMk/>
            <pc:sldMk cId="4132071983" sldId="301"/>
            <ac:spMk id="47" creationId="{52F58864-048F-98A5-E089-22BD519639CF}"/>
          </ac:spMkLst>
        </pc:spChg>
        <pc:spChg chg="add mod ord">
          <ac:chgData name="Kostas Poulios" userId="f3206e6a-ad07-400d-93d6-6812c9fdaebe" providerId="ADAL" clId="{4F81C598-7817-46E0-98E5-EBF4A8CAAC4D}" dt="2026-02-24T19:42:21.899" v="1044" actId="21"/>
          <ac:spMkLst>
            <pc:docMk/>
            <pc:sldMk cId="4132071983" sldId="301"/>
            <ac:spMk id="48" creationId="{226C4262-45EB-7EC1-844B-3768913375AF}"/>
          </ac:spMkLst>
        </pc:spChg>
        <pc:grpChg chg="add mod">
          <ac:chgData name="Kostas Poulios" userId="f3206e6a-ad07-400d-93d6-6812c9fdaebe" providerId="ADAL" clId="{4F81C598-7817-46E0-98E5-EBF4A8CAAC4D}" dt="2026-02-24T14:19:48.992" v="291" actId="1076"/>
          <ac:grpSpMkLst>
            <pc:docMk/>
            <pc:sldMk cId="4132071983" sldId="301"/>
            <ac:grpSpMk id="36" creationId="{3235F17C-EAF5-783C-319A-A9CE42BA906E}"/>
          </ac:grpSpMkLst>
        </pc:grpChg>
        <pc:grpChg chg="add mod topLvl">
          <ac:chgData name="Kostas Poulios" userId="f3206e6a-ad07-400d-93d6-6812c9fdaebe" providerId="ADAL" clId="{4F81C598-7817-46E0-98E5-EBF4A8CAAC4D}" dt="2026-02-24T14:20:47.425" v="306" actId="1076"/>
          <ac:grpSpMkLst>
            <pc:docMk/>
            <pc:sldMk cId="4132071983" sldId="301"/>
            <ac:grpSpMk id="37" creationId="{0D336D8E-0366-6433-CA9D-D3D1394D6AD1}"/>
          </ac:grpSpMkLst>
        </pc:grpChg>
        <pc:grpChg chg="add mod topLvl">
          <ac:chgData name="Kostas Poulios" userId="f3206e6a-ad07-400d-93d6-6812c9fdaebe" providerId="ADAL" clId="{4F81C598-7817-46E0-98E5-EBF4A8CAAC4D}" dt="2026-02-24T14:23:09.510" v="328" actId="1076"/>
          <ac:grpSpMkLst>
            <pc:docMk/>
            <pc:sldMk cId="4132071983" sldId="301"/>
            <ac:grpSpMk id="38" creationId="{62D2E1A7-C1BA-CCB6-502C-262702C2446D}"/>
          </ac:grpSpMkLst>
        </pc:grpChg>
        <pc:grpChg chg="add mod topLvl">
          <ac:chgData name="Kostas Poulios" userId="f3206e6a-ad07-400d-93d6-6812c9fdaebe" providerId="ADAL" clId="{4F81C598-7817-46E0-98E5-EBF4A8CAAC4D}" dt="2026-02-24T14:24:15.811" v="343" actId="1076"/>
          <ac:grpSpMkLst>
            <pc:docMk/>
            <pc:sldMk cId="4132071983" sldId="301"/>
            <ac:grpSpMk id="39" creationId="{21DACA67-09B6-0CF3-155A-6D1EAA62084E}"/>
          </ac:grpSpMkLst>
        </pc:grpChg>
        <pc:grpChg chg="add del mod">
          <ac:chgData name="Kostas Poulios" userId="f3206e6a-ad07-400d-93d6-6812c9fdaebe" providerId="ADAL" clId="{4F81C598-7817-46E0-98E5-EBF4A8CAAC4D}" dt="2026-02-24T14:20:13.711" v="296" actId="478"/>
          <ac:grpSpMkLst>
            <pc:docMk/>
            <pc:sldMk cId="4132071983" sldId="301"/>
            <ac:grpSpMk id="40" creationId="{0AA291AB-B45D-AF2F-B111-653F2510CC9E}"/>
          </ac:grpSpMkLst>
        </pc:grpChg>
        <pc:grpChg chg="add del mod">
          <ac:chgData name="Kostas Poulios" userId="f3206e6a-ad07-400d-93d6-6812c9fdaebe" providerId="ADAL" clId="{4F81C598-7817-46E0-98E5-EBF4A8CAAC4D}" dt="2026-02-24T14:23:44.900" v="335" actId="165"/>
          <ac:grpSpMkLst>
            <pc:docMk/>
            <pc:sldMk cId="4132071983" sldId="301"/>
            <ac:grpSpMk id="41" creationId="{F719EC7A-5540-1BB7-9859-6EF53328FCB4}"/>
          </ac:grpSpMkLst>
        </pc:grpChg>
        <pc:grpChg chg="add del mod">
          <ac:chgData name="Kostas Poulios" userId="f3206e6a-ad07-400d-93d6-6812c9fdaebe" providerId="ADAL" clId="{4F81C598-7817-46E0-98E5-EBF4A8CAAC4D}" dt="2026-02-24T14:22:12.427" v="317" actId="165"/>
          <ac:grpSpMkLst>
            <pc:docMk/>
            <pc:sldMk cId="4132071983" sldId="301"/>
            <ac:grpSpMk id="42" creationId="{3E12C424-CF29-64AD-D32F-2A7FA241274F}"/>
          </ac:grpSpMkLst>
        </pc:grpChg>
        <pc:picChg chg="mod">
          <ac:chgData name="Kostas Poulios" userId="f3206e6a-ad07-400d-93d6-6812c9fdaebe" providerId="ADAL" clId="{4F81C598-7817-46E0-98E5-EBF4A8CAAC4D}" dt="2026-02-24T13:49:33.314" v="269" actId="164"/>
          <ac:picMkLst>
            <pc:docMk/>
            <pc:sldMk cId="4132071983" sldId="301"/>
            <ac:picMk id="23" creationId="{95CCCA8B-D2A8-746D-A57C-2307AF78E539}"/>
          </ac:picMkLst>
        </pc:picChg>
        <pc:picChg chg="mod">
          <ac:chgData name="Kostas Poulios" userId="f3206e6a-ad07-400d-93d6-6812c9fdaebe" providerId="ADAL" clId="{4F81C598-7817-46E0-98E5-EBF4A8CAAC4D}" dt="2026-02-24T14:22:12.427" v="317" actId="165"/>
          <ac:picMkLst>
            <pc:docMk/>
            <pc:sldMk cId="4132071983" sldId="301"/>
            <ac:picMk id="27" creationId="{1396BDFA-A396-21C8-51F6-2532E01812A3}"/>
          </ac:picMkLst>
        </pc:picChg>
        <pc:picChg chg="mod">
          <ac:chgData name="Kostas Poulios" userId="f3206e6a-ad07-400d-93d6-6812c9fdaebe" providerId="ADAL" clId="{4F81C598-7817-46E0-98E5-EBF4A8CAAC4D}" dt="2026-02-24T13:49:44.603" v="271" actId="164"/>
          <ac:picMkLst>
            <pc:docMk/>
            <pc:sldMk cId="4132071983" sldId="301"/>
            <ac:picMk id="31" creationId="{23F841DA-4A55-129D-4FE5-124F567BDA68}"/>
          </ac:picMkLst>
        </pc:picChg>
        <pc:picChg chg="mod">
          <ac:chgData name="Kostas Poulios" userId="f3206e6a-ad07-400d-93d6-6812c9fdaebe" providerId="ADAL" clId="{4F81C598-7817-46E0-98E5-EBF4A8CAAC4D}" dt="2026-02-24T14:23:44.900" v="335" actId="165"/>
          <ac:picMkLst>
            <pc:docMk/>
            <pc:sldMk cId="4132071983" sldId="301"/>
            <ac:picMk id="34" creationId="{672BB404-09C6-A651-61E2-4756E3DF6BE7}"/>
          </ac:picMkLst>
        </pc:picChg>
      </pc:sldChg>
      <pc:sldChg chg="addSp modSp add mod modNotesTx">
        <pc:chgData name="Kostas Poulios" userId="f3206e6a-ad07-400d-93d6-6812c9fdaebe" providerId="ADAL" clId="{4F81C598-7817-46E0-98E5-EBF4A8CAAC4D}" dt="2026-02-25T09:10:06.577" v="1495" actId="6549"/>
        <pc:sldMkLst>
          <pc:docMk/>
          <pc:sldMk cId="0" sldId="302"/>
        </pc:sldMkLst>
        <pc:spChg chg="add mod">
          <ac:chgData name="Kostas Poulios" userId="f3206e6a-ad07-400d-93d6-6812c9fdaebe" providerId="ADAL" clId="{4F81C598-7817-46E0-98E5-EBF4A8CAAC4D}" dt="2026-02-24T20:27:54.159" v="1455" actId="1076"/>
          <ac:spMkLst>
            <pc:docMk/>
            <pc:sldMk cId="0" sldId="302"/>
            <ac:spMk id="3" creationId="{728DA127-6CCF-EEB7-4AFD-16A7B83B74AD}"/>
          </ac:spMkLst>
        </pc:spChg>
        <pc:spChg chg="mod">
          <ac:chgData name="Kostas Poulios" userId="f3206e6a-ad07-400d-93d6-6812c9fdaebe" providerId="ADAL" clId="{4F81C598-7817-46E0-98E5-EBF4A8CAAC4D}" dt="2026-02-24T20:27:27.943" v="1450" actId="14100"/>
          <ac:spMkLst>
            <pc:docMk/>
            <pc:sldMk cId="0" sldId="302"/>
            <ac:spMk id="23" creationId="{00000000-0000-0000-0000-000000000000}"/>
          </ac:spMkLst>
        </pc:spChg>
        <pc:spChg chg="mod">
          <ac:chgData name="Kostas Poulios" userId="f3206e6a-ad07-400d-93d6-6812c9fdaebe" providerId="ADAL" clId="{4F81C598-7817-46E0-98E5-EBF4A8CAAC4D}" dt="2026-02-24T20:27:44.709" v="1454" actId="1076"/>
          <ac:spMkLst>
            <pc:docMk/>
            <pc:sldMk cId="0" sldId="302"/>
            <ac:spMk id="33" creationId="{00000000-0000-0000-0000-000000000000}"/>
          </ac:spMkLst>
        </pc:spChg>
        <pc:spChg chg="mod">
          <ac:chgData name="Kostas Poulios" userId="f3206e6a-ad07-400d-93d6-6812c9fdaebe" providerId="ADAL" clId="{4F81C598-7817-46E0-98E5-EBF4A8CAAC4D}" dt="2026-02-24T20:27:37.599" v="1452" actId="1076"/>
          <ac:spMkLst>
            <pc:docMk/>
            <pc:sldMk cId="0" sldId="302"/>
            <ac:spMk id="43" creationId="{00000000-0000-0000-0000-000000000000}"/>
          </ac:spMkLst>
        </pc:spChg>
        <pc:spChg chg="mod">
          <ac:chgData name="Kostas Poulios" userId="f3206e6a-ad07-400d-93d6-6812c9fdaebe" providerId="ADAL" clId="{4F81C598-7817-46E0-98E5-EBF4A8CAAC4D}" dt="2026-02-24T16:14:11.120" v="968" actId="20577"/>
          <ac:spMkLst>
            <pc:docMk/>
            <pc:sldMk cId="0" sldId="302"/>
            <ac:spMk id="53" creationId="{00000000-0000-0000-0000-000000000000}"/>
          </ac:spMkLst>
        </pc:spChg>
        <pc:grpChg chg="mod">
          <ac:chgData name="Kostas Poulios" userId="f3206e6a-ad07-400d-93d6-6812c9fdaebe" providerId="ADAL" clId="{4F81C598-7817-46E0-98E5-EBF4A8CAAC4D}" dt="2026-02-24T16:14:20.544" v="969" actId="1076"/>
          <ac:grpSpMkLst>
            <pc:docMk/>
            <pc:sldMk cId="0" sldId="302"/>
            <ac:grpSpMk id="11" creationId="{7C50D5D2-E1D0-52E6-8E2F-0F0B30B7FD33}"/>
          </ac:grpSpMkLst>
        </pc:grpChg>
        <pc:picChg chg="mod ord">
          <ac:chgData name="Kostas Poulios" userId="f3206e6a-ad07-400d-93d6-6812c9fdaebe" providerId="ADAL" clId="{4F81C598-7817-46E0-98E5-EBF4A8CAAC4D}" dt="2026-02-24T16:13:56.682" v="961" actId="1076"/>
          <ac:picMkLst>
            <pc:docMk/>
            <pc:sldMk cId="0" sldId="302"/>
            <ac:picMk id="8" creationId="{A9914C23-DE9C-2F31-DAA2-20B05632AC34}"/>
          </ac:picMkLst>
        </pc:picChg>
      </pc:sldChg>
      <pc:sldChg chg="del">
        <pc:chgData name="Kostas Poulios" userId="f3206e6a-ad07-400d-93d6-6812c9fdaebe" providerId="ADAL" clId="{4F81C598-7817-46E0-98E5-EBF4A8CAAC4D}" dt="2026-02-24T11:51:40.802" v="29" actId="47"/>
        <pc:sldMkLst>
          <pc:docMk/>
          <pc:sldMk cId="1585443260" sldId="302"/>
        </pc:sldMkLst>
      </pc:sldChg>
      <pc:sldChg chg="addSp delSp modSp add mod setBg modNotesTx">
        <pc:chgData name="Kostas Poulios" userId="f3206e6a-ad07-400d-93d6-6812c9fdaebe" providerId="ADAL" clId="{4F81C598-7817-46E0-98E5-EBF4A8CAAC4D}" dt="2026-02-25T09:09:53.523" v="1491" actId="6549"/>
        <pc:sldMkLst>
          <pc:docMk/>
          <pc:sldMk cId="0" sldId="304"/>
        </pc:sldMkLst>
        <pc:spChg chg="add mod ord">
          <ac:chgData name="Kostas Poulios" userId="f3206e6a-ad07-400d-93d6-6812c9fdaebe" providerId="ADAL" clId="{4F81C598-7817-46E0-98E5-EBF4A8CAAC4D}" dt="2026-02-24T19:47:52.227" v="1112" actId="14100"/>
          <ac:spMkLst>
            <pc:docMk/>
            <pc:sldMk cId="0" sldId="304"/>
            <ac:spMk id="2" creationId="{CAEA0C70-AF6C-FC1D-244E-E4D48AF34ED9}"/>
          </ac:spMkLst>
        </pc:spChg>
        <pc:spChg chg="mod">
          <ac:chgData name="Kostas Poulios" userId="f3206e6a-ad07-400d-93d6-6812c9fdaebe" providerId="ADAL" clId="{4F81C598-7817-46E0-98E5-EBF4A8CAAC4D}" dt="2026-02-24T19:56:37.853" v="1276" actId="207"/>
          <ac:spMkLst>
            <pc:docMk/>
            <pc:sldMk cId="0" sldId="304"/>
            <ac:spMk id="11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20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21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23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30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31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33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40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7:45.910" v="1111" actId="1036"/>
          <ac:spMkLst>
            <pc:docMk/>
            <pc:sldMk cId="0" sldId="304"/>
            <ac:spMk id="41" creationId="{00000000-0000-0000-0000-000000000000}"/>
          </ac:spMkLst>
        </pc:spChg>
        <pc:spChg chg="mod topLvl">
          <ac:chgData name="Kostas Poulios" userId="f3206e6a-ad07-400d-93d6-6812c9fdaebe" providerId="ADAL" clId="{4F81C598-7817-46E0-98E5-EBF4A8CAAC4D}" dt="2026-02-24T19:48:42.235" v="1119" actId="1076"/>
          <ac:spMkLst>
            <pc:docMk/>
            <pc:sldMk cId="0" sldId="304"/>
            <ac:spMk id="43" creationId="{00000000-0000-0000-0000-000000000000}"/>
          </ac:spMkLst>
        </pc:spChg>
        <pc:grpChg chg="add mod">
          <ac:chgData name="Kostas Poulios" userId="f3206e6a-ad07-400d-93d6-6812c9fdaebe" providerId="ADAL" clId="{4F81C598-7817-46E0-98E5-EBF4A8CAAC4D}" dt="2026-02-24T15:13:57.597" v="724" actId="164"/>
          <ac:grpSpMkLst>
            <pc:docMk/>
            <pc:sldMk cId="0" sldId="304"/>
            <ac:grpSpMk id="3" creationId="{42F54955-E952-4619-A2A4-EDEEE88696AB}"/>
          </ac:grpSpMkLst>
        </pc:grpChg>
        <pc:grpChg chg="add del mod">
          <ac:chgData name="Kostas Poulios" userId="f3206e6a-ad07-400d-93d6-6812c9fdaebe" providerId="ADAL" clId="{4F81C598-7817-46E0-98E5-EBF4A8CAAC4D}" dt="2026-02-24T19:46:34.336" v="1059" actId="165"/>
          <ac:grpSpMkLst>
            <pc:docMk/>
            <pc:sldMk cId="0" sldId="304"/>
            <ac:grpSpMk id="4" creationId="{25609306-5211-5EB2-A4EA-291E57950891}"/>
          </ac:grpSpMkLst>
        </pc:grpChg>
        <pc:grpChg chg="add del mod">
          <ac:chgData name="Kostas Poulios" userId="f3206e6a-ad07-400d-93d6-6812c9fdaebe" providerId="ADAL" clId="{4F81C598-7817-46E0-98E5-EBF4A8CAAC4D}" dt="2026-02-24T19:47:08.055" v="1065" actId="165"/>
          <ac:grpSpMkLst>
            <pc:docMk/>
            <pc:sldMk cId="0" sldId="304"/>
            <ac:grpSpMk id="5" creationId="{4A76FBB0-E28D-B4B6-6A58-97ED6C4B9031}"/>
          </ac:grpSpMkLst>
        </pc:grpChg>
        <pc:grpChg chg="add del mod">
          <ac:chgData name="Kostas Poulios" userId="f3206e6a-ad07-400d-93d6-6812c9fdaebe" providerId="ADAL" clId="{4F81C598-7817-46E0-98E5-EBF4A8CAAC4D}" dt="2026-02-24T19:47:12.517" v="1066" actId="165"/>
          <ac:grpSpMkLst>
            <pc:docMk/>
            <pc:sldMk cId="0" sldId="304"/>
            <ac:grpSpMk id="6" creationId="{73C37386-AB51-90D4-8E02-308AF00FE3B8}"/>
          </ac:grpSpMkLst>
        </pc:grpChg>
        <pc:picChg chg="mod topLvl">
          <ac:chgData name="Kostas Poulios" userId="f3206e6a-ad07-400d-93d6-6812c9fdaebe" providerId="ADAL" clId="{4F81C598-7817-46E0-98E5-EBF4A8CAAC4D}" dt="2026-02-24T19:46:34.336" v="1059" actId="165"/>
          <ac:picMkLst>
            <pc:docMk/>
            <pc:sldMk cId="0" sldId="304"/>
            <ac:picMk id="22" creationId="{00000000-0000-0000-0000-000000000000}"/>
          </ac:picMkLst>
        </pc:picChg>
        <pc:picChg chg="mod topLvl">
          <ac:chgData name="Kostas Poulios" userId="f3206e6a-ad07-400d-93d6-6812c9fdaebe" providerId="ADAL" clId="{4F81C598-7817-46E0-98E5-EBF4A8CAAC4D}" dt="2026-02-24T19:47:08.055" v="1065" actId="165"/>
          <ac:picMkLst>
            <pc:docMk/>
            <pc:sldMk cId="0" sldId="304"/>
            <ac:picMk id="32" creationId="{00000000-0000-0000-0000-000000000000}"/>
          </ac:picMkLst>
        </pc:picChg>
        <pc:picChg chg="mod topLvl">
          <ac:chgData name="Kostas Poulios" userId="f3206e6a-ad07-400d-93d6-6812c9fdaebe" providerId="ADAL" clId="{4F81C598-7817-46E0-98E5-EBF4A8CAAC4D}" dt="2026-02-24T19:47:45.910" v="1111" actId="1036"/>
          <ac:picMkLst>
            <pc:docMk/>
            <pc:sldMk cId="0" sldId="304"/>
            <ac:picMk id="42" creationId="{00000000-0000-0000-0000-000000000000}"/>
          </ac:picMkLst>
        </pc:picChg>
      </pc:sldChg>
      <pc:sldChg chg="addSp modSp add del mod">
        <pc:chgData name="Kostas Poulios" userId="f3206e6a-ad07-400d-93d6-6812c9fdaebe" providerId="ADAL" clId="{4F81C598-7817-46E0-98E5-EBF4A8CAAC4D}" dt="2026-02-24T15:18:57.285" v="771" actId="47"/>
        <pc:sldMkLst>
          <pc:docMk/>
          <pc:sldMk cId="0" sldId="305"/>
        </pc:sldMkLst>
        <pc:spChg chg="mod">
          <ac:chgData name="Kostas Poulios" userId="f3206e6a-ad07-400d-93d6-6812c9fdaebe" providerId="ADAL" clId="{4F81C598-7817-46E0-98E5-EBF4A8CAAC4D}" dt="2026-02-24T15:17:45.482" v="755" actId="1076"/>
          <ac:spMkLst>
            <pc:docMk/>
            <pc:sldMk cId="0" sldId="305"/>
            <ac:spMk id="40" creationId="{00000000-0000-0000-0000-000000000000}"/>
          </ac:spMkLst>
        </pc:spChg>
        <pc:spChg chg="mod">
          <ac:chgData name="Kostas Poulios" userId="f3206e6a-ad07-400d-93d6-6812c9fdaebe" providerId="ADAL" clId="{4F81C598-7817-46E0-98E5-EBF4A8CAAC4D}" dt="2026-02-24T15:17:34.042" v="751" actId="1076"/>
          <ac:spMkLst>
            <pc:docMk/>
            <pc:sldMk cId="0" sldId="305"/>
            <ac:spMk id="41" creationId="{00000000-0000-0000-0000-000000000000}"/>
          </ac:spMkLst>
        </pc:spChg>
        <pc:spChg chg="mod">
          <ac:chgData name="Kostas Poulios" userId="f3206e6a-ad07-400d-93d6-6812c9fdaebe" providerId="ADAL" clId="{4F81C598-7817-46E0-98E5-EBF4A8CAAC4D}" dt="2026-02-24T15:16:30.688" v="740" actId="1076"/>
          <ac:spMkLst>
            <pc:docMk/>
            <pc:sldMk cId="0" sldId="305"/>
            <ac:spMk id="43" creationId="{00000000-0000-0000-0000-000000000000}"/>
          </ac:spMkLst>
        </pc:spChg>
        <pc:picChg chg="add mod">
          <ac:chgData name="Kostas Poulios" userId="f3206e6a-ad07-400d-93d6-6812c9fdaebe" providerId="ADAL" clId="{4F81C598-7817-46E0-98E5-EBF4A8CAAC4D}" dt="2026-02-24T15:17:36.407" v="752" actId="14100"/>
          <ac:picMkLst>
            <pc:docMk/>
            <pc:sldMk cId="0" sldId="305"/>
            <ac:picMk id="2" creationId="{ABFB5DF4-61BD-D7D1-0F98-7D90005DBF79}"/>
          </ac:picMkLst>
        </pc:picChg>
        <pc:picChg chg="add mod">
          <ac:chgData name="Kostas Poulios" userId="f3206e6a-ad07-400d-93d6-6812c9fdaebe" providerId="ADAL" clId="{4F81C598-7817-46E0-98E5-EBF4A8CAAC4D}" dt="2026-02-24T15:17:51.401" v="757" actId="14100"/>
          <ac:picMkLst>
            <pc:docMk/>
            <pc:sldMk cId="0" sldId="305"/>
            <ac:picMk id="3" creationId="{F7941B13-A07E-3A36-26D3-06F5EA119A98}"/>
          </ac:picMkLst>
        </pc:picChg>
      </pc:sldChg>
      <pc:sldChg chg="addSp delSp modSp add mod modNotesTx">
        <pc:chgData name="Kostas Poulios" userId="f3206e6a-ad07-400d-93d6-6812c9fdaebe" providerId="ADAL" clId="{4F81C598-7817-46E0-98E5-EBF4A8CAAC4D}" dt="2026-02-25T09:09:50.767" v="1490" actId="6549"/>
        <pc:sldMkLst>
          <pc:docMk/>
          <pc:sldMk cId="0" sldId="306"/>
        </pc:sldMkLst>
        <pc:spChg chg="mod">
          <ac:chgData name="Kostas Poulios" userId="f3206e6a-ad07-400d-93d6-6812c9fdaebe" providerId="ADAL" clId="{4F81C598-7817-46E0-98E5-EBF4A8CAAC4D}" dt="2026-02-24T15:09:26.045" v="699" actId="20577"/>
          <ac:spMkLst>
            <pc:docMk/>
            <pc:sldMk cId="0" sldId="306"/>
            <ac:spMk id="2" creationId="{67D84E28-C977-28F8-9B4E-50493332C473}"/>
          </ac:spMkLst>
        </pc:spChg>
        <pc:spChg chg="add mod">
          <ac:chgData name="Kostas Poulios" userId="f3206e6a-ad07-400d-93d6-6812c9fdaebe" providerId="ADAL" clId="{4F81C598-7817-46E0-98E5-EBF4A8CAAC4D}" dt="2026-02-24T14:56:34.292" v="568" actId="164"/>
          <ac:spMkLst>
            <pc:docMk/>
            <pc:sldMk cId="0" sldId="306"/>
            <ac:spMk id="3" creationId="{CDED5423-F2E6-4565-ECE9-51AF7EF68C06}"/>
          </ac:spMkLst>
        </pc:spChg>
        <pc:spChg chg="add mod ord">
          <ac:chgData name="Kostas Poulios" userId="f3206e6a-ad07-400d-93d6-6812c9fdaebe" providerId="ADAL" clId="{4F81C598-7817-46E0-98E5-EBF4A8CAAC4D}" dt="2026-02-24T15:04:47.417" v="651" actId="1076"/>
          <ac:spMkLst>
            <pc:docMk/>
            <pc:sldMk cId="0" sldId="306"/>
            <ac:spMk id="5" creationId="{482D23D5-D339-E2CA-EA9A-9901407BD373}"/>
          </ac:spMkLst>
        </pc:spChg>
        <pc:spChg chg="del">
          <ac:chgData name="Kostas Poulios" userId="f3206e6a-ad07-400d-93d6-6812c9fdaebe" providerId="ADAL" clId="{4F81C598-7817-46E0-98E5-EBF4A8CAAC4D}" dt="2026-02-24T15:04:50.728" v="652" actId="478"/>
          <ac:spMkLst>
            <pc:docMk/>
            <pc:sldMk cId="0" sldId="306"/>
            <ac:spMk id="10" creationId="{00000000-0000-0000-0000-000000000000}"/>
          </ac:spMkLst>
        </pc:spChg>
        <pc:spChg chg="mod ord topLvl">
          <ac:chgData name="Kostas Poulios" userId="f3206e6a-ad07-400d-93d6-6812c9fdaebe" providerId="ADAL" clId="{4F81C598-7817-46E0-98E5-EBF4A8CAAC4D}" dt="2026-02-24T15:01:41.806" v="626" actId="164"/>
          <ac:spMkLst>
            <pc:docMk/>
            <pc:sldMk cId="0" sldId="306"/>
            <ac:spMk id="11" creationId="{DFCBA964-7341-740D-D90D-8AA288D99095}"/>
          </ac:spMkLst>
        </pc:spChg>
        <pc:spChg chg="mod topLvl">
          <ac:chgData name="Kostas Poulios" userId="f3206e6a-ad07-400d-93d6-6812c9fdaebe" providerId="ADAL" clId="{4F81C598-7817-46E0-98E5-EBF4A8CAAC4D}" dt="2026-02-24T15:04:35.807" v="648" actId="164"/>
          <ac:spMkLst>
            <pc:docMk/>
            <pc:sldMk cId="0" sldId="306"/>
            <ac:spMk id="14" creationId="{B0477215-29EA-E6D4-B443-C5D53E591478}"/>
          </ac:spMkLst>
        </pc:spChg>
        <pc:spChg chg="mod ord topLvl">
          <ac:chgData name="Kostas Poulios" userId="f3206e6a-ad07-400d-93d6-6812c9fdaebe" providerId="ADAL" clId="{4F81C598-7817-46E0-98E5-EBF4A8CAAC4D}" dt="2026-02-24T15:05:59.151" v="664" actId="164"/>
          <ac:spMkLst>
            <pc:docMk/>
            <pc:sldMk cId="0" sldId="306"/>
            <ac:spMk id="17" creationId="{8B93E1AF-162E-FC9A-44C8-E6D553754241}"/>
          </ac:spMkLst>
        </pc:spChg>
        <pc:spChg chg="del mod ord">
          <ac:chgData name="Kostas Poulios" userId="f3206e6a-ad07-400d-93d6-6812c9fdaebe" providerId="ADAL" clId="{4F81C598-7817-46E0-98E5-EBF4A8CAAC4D}" dt="2026-02-24T14:55:38.072" v="557" actId="478"/>
          <ac:spMkLst>
            <pc:docMk/>
            <pc:sldMk cId="0" sldId="306"/>
            <ac:spMk id="21" creationId="{00000000-0000-0000-0000-000000000000}"/>
          </ac:spMkLst>
        </pc:spChg>
        <pc:spChg chg="mod ord topLvl">
          <ac:chgData name="Kostas Poulios" userId="f3206e6a-ad07-400d-93d6-6812c9fdaebe" providerId="ADAL" clId="{4F81C598-7817-46E0-98E5-EBF4A8CAAC4D}" dt="2026-02-24T15:04:26.110" v="647" actId="164"/>
          <ac:spMkLst>
            <pc:docMk/>
            <pc:sldMk cId="0" sldId="306"/>
            <ac:spMk id="22" creationId="{BCD503FE-3241-B8F2-74B4-4F878A3A3F41}"/>
          </ac:spMkLst>
        </pc:spChg>
        <pc:spChg chg="del mod">
          <ac:chgData name="Kostas Poulios" userId="f3206e6a-ad07-400d-93d6-6812c9fdaebe" providerId="ADAL" clId="{4F81C598-7817-46E0-98E5-EBF4A8CAAC4D}" dt="2026-02-24T15:01:19.665" v="622" actId="478"/>
          <ac:spMkLst>
            <pc:docMk/>
            <pc:sldMk cId="0" sldId="306"/>
            <ac:spMk id="31" creationId="{00000000-0000-0000-0000-000000000000}"/>
          </ac:spMkLst>
        </pc:spChg>
        <pc:spChg chg="del mod">
          <ac:chgData name="Kostas Poulios" userId="f3206e6a-ad07-400d-93d6-6812c9fdaebe" providerId="ADAL" clId="{4F81C598-7817-46E0-98E5-EBF4A8CAAC4D}" dt="2026-02-24T15:01:47.859" v="627" actId="478"/>
          <ac:spMkLst>
            <pc:docMk/>
            <pc:sldMk cId="0" sldId="306"/>
            <ac:spMk id="41" creationId="{00000000-0000-0000-0000-000000000000}"/>
          </ac:spMkLst>
        </pc:spChg>
        <pc:spChg chg="del mod">
          <ac:chgData name="Kostas Poulios" userId="f3206e6a-ad07-400d-93d6-6812c9fdaebe" providerId="ADAL" clId="{4F81C598-7817-46E0-98E5-EBF4A8CAAC4D}" dt="2026-02-24T15:06:14.665" v="666" actId="478"/>
          <ac:spMkLst>
            <pc:docMk/>
            <pc:sldMk cId="0" sldId="306"/>
            <ac:spMk id="51" creationId="{00000000-0000-0000-0000-000000000000}"/>
          </ac:spMkLst>
        </pc:spChg>
        <pc:spChg chg="mod">
          <ac:chgData name="Kostas Poulios" userId="f3206e6a-ad07-400d-93d6-6812c9fdaebe" providerId="ADAL" clId="{4F81C598-7817-46E0-98E5-EBF4A8CAAC4D}" dt="2026-02-24T20:31:55.582" v="1481" actId="1076"/>
          <ac:spMkLst>
            <pc:docMk/>
            <pc:sldMk cId="0" sldId="306"/>
            <ac:spMk id="61" creationId="{00000000-0000-0000-0000-000000000000}"/>
          </ac:spMkLst>
        </pc:spChg>
        <pc:grpChg chg="add mod">
          <ac:chgData name="Kostas Poulios" userId="f3206e6a-ad07-400d-93d6-6812c9fdaebe" providerId="ADAL" clId="{4F81C598-7817-46E0-98E5-EBF4A8CAAC4D}" dt="2026-02-24T20:31:49.020" v="1479" actId="1076"/>
          <ac:grpSpMkLst>
            <pc:docMk/>
            <pc:sldMk cId="0" sldId="306"/>
            <ac:grpSpMk id="6" creationId="{AD745BE8-5823-0C40-7987-47350667BF64}"/>
          </ac:grpSpMkLst>
        </pc:grpChg>
        <pc:grpChg chg="add del mod">
          <ac:chgData name="Kostas Poulios" userId="f3206e6a-ad07-400d-93d6-6812c9fdaebe" providerId="ADAL" clId="{4F81C598-7817-46E0-98E5-EBF4A8CAAC4D}" dt="2026-02-24T15:11:33.846" v="712" actId="478"/>
          <ac:grpSpMkLst>
            <pc:docMk/>
            <pc:sldMk cId="0" sldId="306"/>
            <ac:grpSpMk id="8" creationId="{6313DCA5-5A4A-7E65-1096-76BAA22D7FA6}"/>
          </ac:grpSpMkLst>
        </pc:grpChg>
        <pc:grpChg chg="add del mod">
          <ac:chgData name="Kostas Poulios" userId="f3206e6a-ad07-400d-93d6-6812c9fdaebe" providerId="ADAL" clId="{4F81C598-7817-46E0-98E5-EBF4A8CAAC4D}" dt="2026-02-24T15:01:02.485" v="619" actId="478"/>
          <ac:grpSpMkLst>
            <pc:docMk/>
            <pc:sldMk cId="0" sldId="306"/>
            <ac:grpSpMk id="9" creationId="{4090D464-2939-75D6-1952-DDBF6EECC17E}"/>
          </ac:grpSpMkLst>
        </pc:grpChg>
        <pc:grpChg chg="add del mod">
          <ac:chgData name="Kostas Poulios" userId="f3206e6a-ad07-400d-93d6-6812c9fdaebe" providerId="ADAL" clId="{4F81C598-7817-46E0-98E5-EBF4A8CAAC4D}" dt="2026-02-24T15:02:33.874" v="634" actId="478"/>
          <ac:grpSpMkLst>
            <pc:docMk/>
            <pc:sldMk cId="0" sldId="306"/>
            <ac:grpSpMk id="13" creationId="{22389837-6C5A-22CC-948C-A9497AD77034}"/>
          </ac:grpSpMkLst>
        </pc:grpChg>
        <pc:grpChg chg="add del mod">
          <ac:chgData name="Kostas Poulios" userId="f3206e6a-ad07-400d-93d6-6812c9fdaebe" providerId="ADAL" clId="{4F81C598-7817-46E0-98E5-EBF4A8CAAC4D}" dt="2026-02-24T15:00:13.293" v="604" actId="478"/>
          <ac:grpSpMkLst>
            <pc:docMk/>
            <pc:sldMk cId="0" sldId="306"/>
            <ac:grpSpMk id="16" creationId="{829C4D81-1F35-69E6-9B2A-1A01834FA278}"/>
          </ac:grpSpMkLst>
        </pc:grpChg>
        <pc:grpChg chg="add del mod">
          <ac:chgData name="Kostas Poulios" userId="f3206e6a-ad07-400d-93d6-6812c9fdaebe" providerId="ADAL" clId="{4F81C598-7817-46E0-98E5-EBF4A8CAAC4D}" dt="2026-02-24T15:04:00.988" v="643" actId="478"/>
          <ac:grpSpMkLst>
            <pc:docMk/>
            <pc:sldMk cId="0" sldId="306"/>
            <ac:grpSpMk id="19" creationId="{CDA2264C-1922-9429-A690-73BC111C1CE1}"/>
          </ac:grpSpMkLst>
        </pc:grpChg>
        <pc:grpChg chg="add mod">
          <ac:chgData name="Kostas Poulios" userId="f3206e6a-ad07-400d-93d6-6812c9fdaebe" providerId="ADAL" clId="{4F81C598-7817-46E0-98E5-EBF4A8CAAC4D}" dt="2026-02-24T15:04:41.495" v="650" actId="1076"/>
          <ac:grpSpMkLst>
            <pc:docMk/>
            <pc:sldMk cId="0" sldId="306"/>
            <ac:grpSpMk id="24" creationId="{2EDA923B-3E3E-05DD-9988-41386B805DF2}"/>
          </ac:grpSpMkLst>
        </pc:grpChg>
        <pc:grpChg chg="add mod">
          <ac:chgData name="Kostas Poulios" userId="f3206e6a-ad07-400d-93d6-6812c9fdaebe" providerId="ADAL" clId="{4F81C598-7817-46E0-98E5-EBF4A8CAAC4D}" dt="2026-02-24T20:31:43.879" v="1478" actId="1076"/>
          <ac:grpSpMkLst>
            <pc:docMk/>
            <pc:sldMk cId="0" sldId="306"/>
            <ac:grpSpMk id="26" creationId="{CFEA38DD-2CEE-9DA8-DE05-B09E156DD63B}"/>
          </ac:grpSpMkLst>
        </pc:grpChg>
        <pc:grpChg chg="add mod">
          <ac:chgData name="Kostas Poulios" userId="f3206e6a-ad07-400d-93d6-6812c9fdaebe" providerId="ADAL" clId="{4F81C598-7817-46E0-98E5-EBF4A8CAAC4D}" dt="2026-02-24T20:31:53.074" v="1480" actId="1076"/>
          <ac:grpSpMkLst>
            <pc:docMk/>
            <pc:sldMk cId="0" sldId="306"/>
            <ac:grpSpMk id="27" creationId="{12F89F68-E190-4FD7-25C7-4F42741BFA21}"/>
          </ac:grpSpMkLst>
        </pc:grpChg>
        <pc:grpChg chg="add mod">
          <ac:chgData name="Kostas Poulios" userId="f3206e6a-ad07-400d-93d6-6812c9fdaebe" providerId="ADAL" clId="{4F81C598-7817-46E0-98E5-EBF4A8CAAC4D}" dt="2026-02-24T15:05:59.151" v="664" actId="164"/>
          <ac:grpSpMkLst>
            <pc:docMk/>
            <pc:sldMk cId="0" sldId="306"/>
            <ac:grpSpMk id="28" creationId="{AFC15E83-A5B3-2933-3879-7F1670C382A0}"/>
          </ac:grpSpMkLst>
        </pc:grpChg>
        <pc:grpChg chg="add mod">
          <ac:chgData name="Kostas Poulios" userId="f3206e6a-ad07-400d-93d6-6812c9fdaebe" providerId="ADAL" clId="{4F81C598-7817-46E0-98E5-EBF4A8CAAC4D}" dt="2026-02-24T20:31:37.593" v="1477" actId="1076"/>
          <ac:grpSpMkLst>
            <pc:docMk/>
            <pc:sldMk cId="0" sldId="306"/>
            <ac:grpSpMk id="49" creationId="{D2D18089-4FDF-BFFF-E8D7-EC1A2D5E15F1}"/>
          </ac:grpSpMkLst>
        </pc:grpChg>
        <pc:picChg chg="add del mod">
          <ac:chgData name="Kostas Poulios" userId="f3206e6a-ad07-400d-93d6-6812c9fdaebe" providerId="ADAL" clId="{4F81C598-7817-46E0-98E5-EBF4A8CAAC4D}" dt="2026-02-24T15:11:33.846" v="712" actId="478"/>
          <ac:picMkLst>
            <pc:docMk/>
            <pc:sldMk cId="0" sldId="306"/>
            <ac:picMk id="4" creationId="{B8F849AC-2EA6-9764-AB99-FB50E8BEA01E}"/>
          </ac:picMkLst>
        </pc:picChg>
        <pc:picChg chg="del mod topLvl">
          <ac:chgData name="Kostas Poulios" userId="f3206e6a-ad07-400d-93d6-6812c9fdaebe" providerId="ADAL" clId="{4F81C598-7817-46E0-98E5-EBF4A8CAAC4D}" dt="2026-02-24T15:01:02.485" v="619" actId="478"/>
          <ac:picMkLst>
            <pc:docMk/>
            <pc:sldMk cId="0" sldId="306"/>
            <ac:picMk id="12" creationId="{3ED0EF2C-7372-7C00-AA76-BD6DA39E6187}"/>
          </ac:picMkLst>
        </pc:picChg>
        <pc:picChg chg="del mod topLvl">
          <ac:chgData name="Kostas Poulios" userId="f3206e6a-ad07-400d-93d6-6812c9fdaebe" providerId="ADAL" clId="{4F81C598-7817-46E0-98E5-EBF4A8CAAC4D}" dt="2026-02-24T15:02:33.874" v="634" actId="478"/>
          <ac:picMkLst>
            <pc:docMk/>
            <pc:sldMk cId="0" sldId="306"/>
            <ac:picMk id="15" creationId="{0596BCD7-D139-141D-9FD2-5C2E92639AB4}"/>
          </ac:picMkLst>
        </pc:picChg>
        <pc:picChg chg="del mod topLvl">
          <ac:chgData name="Kostas Poulios" userId="f3206e6a-ad07-400d-93d6-6812c9fdaebe" providerId="ADAL" clId="{4F81C598-7817-46E0-98E5-EBF4A8CAAC4D}" dt="2026-02-24T15:00:13.293" v="604" actId="478"/>
          <ac:picMkLst>
            <pc:docMk/>
            <pc:sldMk cId="0" sldId="306"/>
            <ac:picMk id="18" creationId="{64311A0E-2C85-DB2A-5CE8-CD4469C0D209}"/>
          </ac:picMkLst>
        </pc:picChg>
        <pc:picChg chg="mod ord">
          <ac:chgData name="Kostas Poulios" userId="f3206e6a-ad07-400d-93d6-6812c9fdaebe" providerId="ADAL" clId="{4F81C598-7817-46E0-98E5-EBF4A8CAAC4D}" dt="2026-02-24T14:56:34.292" v="568" actId="164"/>
          <ac:picMkLst>
            <pc:docMk/>
            <pc:sldMk cId="0" sldId="306"/>
            <ac:picMk id="20" creationId="{00000000-0000-0000-0000-000000000000}"/>
          </ac:picMkLst>
        </pc:picChg>
        <pc:picChg chg="del mod topLvl">
          <ac:chgData name="Kostas Poulios" userId="f3206e6a-ad07-400d-93d6-6812c9fdaebe" providerId="ADAL" clId="{4F81C598-7817-46E0-98E5-EBF4A8CAAC4D}" dt="2026-02-24T15:04:00.988" v="643" actId="478"/>
          <ac:picMkLst>
            <pc:docMk/>
            <pc:sldMk cId="0" sldId="306"/>
            <ac:picMk id="23" creationId="{B9A03BDC-1485-5C70-C652-6A25412A76CC}"/>
          </ac:picMkLst>
        </pc:picChg>
        <pc:picChg chg="add mod">
          <ac:chgData name="Kostas Poulios" userId="f3206e6a-ad07-400d-93d6-6812c9fdaebe" providerId="ADAL" clId="{4F81C598-7817-46E0-98E5-EBF4A8CAAC4D}" dt="2026-02-24T15:04:35.807" v="648" actId="164"/>
          <ac:picMkLst>
            <pc:docMk/>
            <pc:sldMk cId="0" sldId="306"/>
            <ac:picMk id="25" creationId="{6FFB0B36-AFF6-5154-6DF2-8702AE0F847A}"/>
          </ac:picMkLst>
        </pc:picChg>
        <pc:picChg chg="mod">
          <ac:chgData name="Kostas Poulios" userId="f3206e6a-ad07-400d-93d6-6812c9fdaebe" providerId="ADAL" clId="{4F81C598-7817-46E0-98E5-EBF4A8CAAC4D}" dt="2026-02-24T15:05:59.151" v="664" actId="164"/>
          <ac:picMkLst>
            <pc:docMk/>
            <pc:sldMk cId="0" sldId="306"/>
            <ac:picMk id="30" creationId="{00000000-0000-0000-0000-000000000000}"/>
          </ac:picMkLst>
        </pc:picChg>
        <pc:picChg chg="mod">
          <ac:chgData name="Kostas Poulios" userId="f3206e6a-ad07-400d-93d6-6812c9fdaebe" providerId="ADAL" clId="{4F81C598-7817-46E0-98E5-EBF4A8CAAC4D}" dt="2026-02-24T15:01:41.806" v="626" actId="164"/>
          <ac:picMkLst>
            <pc:docMk/>
            <pc:sldMk cId="0" sldId="306"/>
            <ac:picMk id="40" creationId="{00000000-0000-0000-0000-000000000000}"/>
          </ac:picMkLst>
        </pc:picChg>
        <pc:picChg chg="add mod">
          <ac:chgData name="Kostas Poulios" userId="f3206e6a-ad07-400d-93d6-6812c9fdaebe" providerId="ADAL" clId="{4F81C598-7817-46E0-98E5-EBF4A8CAAC4D}" dt="2026-02-24T15:10:33.352" v="710" actId="164"/>
          <ac:picMkLst>
            <pc:docMk/>
            <pc:sldMk cId="0" sldId="306"/>
            <ac:picMk id="48" creationId="{6790A3B5-385D-2A4A-0347-0858A95CEA0D}"/>
          </ac:picMkLst>
        </pc:picChg>
        <pc:picChg chg="del">
          <ac:chgData name="Kostas Poulios" userId="f3206e6a-ad07-400d-93d6-6812c9fdaebe" providerId="ADAL" clId="{4F81C598-7817-46E0-98E5-EBF4A8CAAC4D}" dt="2026-02-24T15:02:39.924" v="636" actId="478"/>
          <ac:picMkLst>
            <pc:docMk/>
            <pc:sldMk cId="0" sldId="306"/>
            <ac:picMk id="50" creationId="{00000000-0000-0000-0000-000000000000}"/>
          </ac:picMkLst>
        </pc:picChg>
        <pc:picChg chg="mod">
          <ac:chgData name="Kostas Poulios" userId="f3206e6a-ad07-400d-93d6-6812c9fdaebe" providerId="ADAL" clId="{4F81C598-7817-46E0-98E5-EBF4A8CAAC4D}" dt="2026-02-24T15:04:26.110" v="647" actId="164"/>
          <ac:picMkLst>
            <pc:docMk/>
            <pc:sldMk cId="0" sldId="306"/>
            <ac:picMk id="60" creationId="{00000000-0000-0000-0000-000000000000}"/>
          </ac:picMkLst>
        </pc:picChg>
        <pc:cxnChg chg="add mod">
          <ac:chgData name="Kostas Poulios" userId="f3206e6a-ad07-400d-93d6-6812c9fdaebe" providerId="ADAL" clId="{4F81C598-7817-46E0-98E5-EBF4A8CAAC4D}" dt="2026-02-24T20:31:49.020" v="1479" actId="1076"/>
          <ac:cxnSpMkLst>
            <pc:docMk/>
            <pc:sldMk cId="0" sldId="306"/>
            <ac:cxnSpMk id="29" creationId="{005680E8-F286-89E6-C5D1-4C2BE3C25CC6}"/>
          </ac:cxnSpMkLst>
        </pc:cxnChg>
        <pc:cxnChg chg="add mod">
          <ac:chgData name="Kostas Poulios" userId="f3206e6a-ad07-400d-93d6-6812c9fdaebe" providerId="ADAL" clId="{4F81C598-7817-46E0-98E5-EBF4A8CAAC4D}" dt="2026-02-24T20:32:09.834" v="1483" actId="14100"/>
          <ac:cxnSpMkLst>
            <pc:docMk/>
            <pc:sldMk cId="0" sldId="306"/>
            <ac:cxnSpMk id="34" creationId="{541751B6-2C18-6A88-EFBE-98BEAADA1F1A}"/>
          </ac:cxnSpMkLst>
        </pc:cxnChg>
        <pc:cxnChg chg="add mod">
          <ac:chgData name="Kostas Poulios" userId="f3206e6a-ad07-400d-93d6-6812c9fdaebe" providerId="ADAL" clId="{4F81C598-7817-46E0-98E5-EBF4A8CAAC4D}" dt="2026-02-24T20:32:04.045" v="1482" actId="14100"/>
          <ac:cxnSpMkLst>
            <pc:docMk/>
            <pc:sldMk cId="0" sldId="306"/>
            <ac:cxnSpMk id="35" creationId="{A0CF6E75-E98A-B242-2545-14AEE80208B6}"/>
          </ac:cxnSpMkLst>
        </pc:cxnChg>
        <pc:cxnChg chg="add mod">
          <ac:chgData name="Kostas Poulios" userId="f3206e6a-ad07-400d-93d6-6812c9fdaebe" providerId="ADAL" clId="{4F81C598-7817-46E0-98E5-EBF4A8CAAC4D}" dt="2026-02-24T20:32:18.712" v="1485" actId="14100"/>
          <ac:cxnSpMkLst>
            <pc:docMk/>
            <pc:sldMk cId="0" sldId="306"/>
            <ac:cxnSpMk id="36" creationId="{46179715-B403-2448-DE22-F9E5101C69C1}"/>
          </ac:cxnSpMkLst>
        </pc:cxnChg>
        <pc:cxnChg chg="add mod">
          <ac:chgData name="Kostas Poulios" userId="f3206e6a-ad07-400d-93d6-6812c9fdaebe" providerId="ADAL" clId="{4F81C598-7817-46E0-98E5-EBF4A8CAAC4D}" dt="2026-02-24T20:32:14.832" v="1484" actId="14100"/>
          <ac:cxnSpMkLst>
            <pc:docMk/>
            <pc:sldMk cId="0" sldId="306"/>
            <ac:cxnSpMk id="37" creationId="{33A2EEE9-2E4C-A9B0-950E-8F640B6F9DD4}"/>
          </ac:cxnSpMkLst>
        </pc:cxnChg>
      </pc:sldChg>
      <pc:sldChg chg="addSp delSp modSp add mod modNotesTx">
        <pc:chgData name="Kostas Poulios" userId="f3206e6a-ad07-400d-93d6-6812c9fdaebe" providerId="ADAL" clId="{4F81C598-7817-46E0-98E5-EBF4A8CAAC4D}" dt="2026-02-25T09:09:58.163" v="1492" actId="6549"/>
        <pc:sldMkLst>
          <pc:docMk/>
          <pc:sldMk cId="3967497642" sldId="307"/>
        </pc:sldMkLst>
        <pc:spChg chg="mod">
          <ac:chgData name="Kostas Poulios" userId="f3206e6a-ad07-400d-93d6-6812c9fdaebe" providerId="ADAL" clId="{4F81C598-7817-46E0-98E5-EBF4A8CAAC4D}" dt="2026-02-24T19:52:22.194" v="1190" actId="14100"/>
          <ac:spMkLst>
            <pc:docMk/>
            <pc:sldMk cId="3967497642" sldId="307"/>
            <ac:spMk id="2" creationId="{E9B83F2B-42B3-FA35-9309-AF43FBFDB959}"/>
          </ac:spMkLst>
        </pc:spChg>
        <pc:spChg chg="mod">
          <ac:chgData name="Kostas Poulios" userId="f3206e6a-ad07-400d-93d6-6812c9fdaebe" providerId="ADAL" clId="{4F81C598-7817-46E0-98E5-EBF4A8CAAC4D}" dt="2026-02-24T15:20:28.560" v="775"/>
          <ac:spMkLst>
            <pc:docMk/>
            <pc:sldMk cId="3967497642" sldId="307"/>
            <ac:spMk id="7" creationId="{2E1D9CAE-26E9-E8F0-5EB4-8C94DE6482C9}"/>
          </ac:spMkLst>
        </pc:spChg>
        <pc:spChg chg="add del mod">
          <ac:chgData name="Kostas Poulios" userId="f3206e6a-ad07-400d-93d6-6812c9fdaebe" providerId="ADAL" clId="{4F81C598-7817-46E0-98E5-EBF4A8CAAC4D}" dt="2026-02-24T19:49:16.473" v="1122" actId="478"/>
          <ac:spMkLst>
            <pc:docMk/>
            <pc:sldMk cId="3967497642" sldId="307"/>
            <ac:spMk id="10" creationId="{8CA42557-1BAD-FF70-75EE-8723C2D41012}"/>
          </ac:spMkLst>
        </pc:spChg>
        <pc:spChg chg="mod">
          <ac:chgData name="Kostas Poulios" userId="f3206e6a-ad07-400d-93d6-6812c9fdaebe" providerId="ADAL" clId="{4F81C598-7817-46E0-98E5-EBF4A8CAAC4D}" dt="2026-02-24T19:56:30.353" v="1275" actId="207"/>
          <ac:spMkLst>
            <pc:docMk/>
            <pc:sldMk cId="3967497642" sldId="307"/>
            <ac:spMk id="11" creationId="{3D7766A3-D89E-530E-B883-11B340346F99}"/>
          </ac:spMkLst>
        </pc:spChg>
        <pc:spChg chg="add del mod">
          <ac:chgData name="Kostas Poulios" userId="f3206e6a-ad07-400d-93d6-6812c9fdaebe" providerId="ADAL" clId="{4F81C598-7817-46E0-98E5-EBF4A8CAAC4D}" dt="2026-02-24T19:50:04.332" v="1129" actId="478"/>
          <ac:spMkLst>
            <pc:docMk/>
            <pc:sldMk cId="3967497642" sldId="307"/>
            <ac:spMk id="12" creationId="{EC83B82C-54AD-6EC3-D123-2EC048A5F2E4}"/>
          </ac:spMkLst>
        </pc:spChg>
        <pc:spChg chg="mod topLvl">
          <ac:chgData name="Kostas Poulios" userId="f3206e6a-ad07-400d-93d6-6812c9fdaebe" providerId="ADAL" clId="{4F81C598-7817-46E0-98E5-EBF4A8CAAC4D}" dt="2026-02-24T19:49:50.396" v="1128" actId="14100"/>
          <ac:spMkLst>
            <pc:docMk/>
            <pc:sldMk cId="3967497642" sldId="307"/>
            <ac:spMk id="20" creationId="{05A92FFE-E69D-8FE7-5C55-836E6BF7DC97}"/>
          </ac:spMkLst>
        </pc:spChg>
        <pc:spChg chg="mod topLvl">
          <ac:chgData name="Kostas Poulios" userId="f3206e6a-ad07-400d-93d6-6812c9fdaebe" providerId="ADAL" clId="{4F81C598-7817-46E0-98E5-EBF4A8CAAC4D}" dt="2026-02-24T19:50:11.306" v="1130" actId="1076"/>
          <ac:spMkLst>
            <pc:docMk/>
            <pc:sldMk cId="3967497642" sldId="307"/>
            <ac:spMk id="21" creationId="{BB7D636C-A1CA-2BDD-825B-A4D50301DFB6}"/>
          </ac:spMkLst>
        </pc:spChg>
        <pc:spChg chg="mod topLvl">
          <ac:chgData name="Kostas Poulios" userId="f3206e6a-ad07-400d-93d6-6812c9fdaebe" providerId="ADAL" clId="{4F81C598-7817-46E0-98E5-EBF4A8CAAC4D}" dt="2026-02-24T19:51:55.070" v="1184" actId="1076"/>
          <ac:spMkLst>
            <pc:docMk/>
            <pc:sldMk cId="3967497642" sldId="307"/>
            <ac:spMk id="23" creationId="{2FBBE078-9668-6377-AFB1-B114C8B15EB6}"/>
          </ac:spMkLst>
        </pc:spChg>
        <pc:spChg chg="mod topLvl">
          <ac:chgData name="Kostas Poulios" userId="f3206e6a-ad07-400d-93d6-6812c9fdaebe" providerId="ADAL" clId="{4F81C598-7817-46E0-98E5-EBF4A8CAAC4D}" dt="2026-02-24T19:50:56.007" v="1173" actId="14100"/>
          <ac:spMkLst>
            <pc:docMk/>
            <pc:sldMk cId="3967497642" sldId="307"/>
            <ac:spMk id="30" creationId="{06773740-FB72-1C4F-C7F5-64707314844B}"/>
          </ac:spMkLst>
        </pc:spChg>
        <pc:spChg chg="add del mod topLvl">
          <ac:chgData name="Kostas Poulios" userId="f3206e6a-ad07-400d-93d6-6812c9fdaebe" providerId="ADAL" clId="{4F81C598-7817-46E0-98E5-EBF4A8CAAC4D}" dt="2026-02-24T19:51:24.944" v="1180" actId="1076"/>
          <ac:spMkLst>
            <pc:docMk/>
            <pc:sldMk cId="3967497642" sldId="307"/>
            <ac:spMk id="31" creationId="{5EC426B9-87EC-2B4E-6F10-6B60BC4B0C5E}"/>
          </ac:spMkLst>
        </pc:spChg>
        <pc:spChg chg="mod topLvl">
          <ac:chgData name="Kostas Poulios" userId="f3206e6a-ad07-400d-93d6-6812c9fdaebe" providerId="ADAL" clId="{4F81C598-7817-46E0-98E5-EBF4A8CAAC4D}" dt="2026-02-24T19:51:59.240" v="1185" actId="1076"/>
          <ac:spMkLst>
            <pc:docMk/>
            <pc:sldMk cId="3967497642" sldId="307"/>
            <ac:spMk id="33" creationId="{E64702AE-73F1-C94F-1E89-21CE2B0DE4C7}"/>
          </ac:spMkLst>
        </pc:spChg>
        <pc:spChg chg="mod topLvl">
          <ac:chgData name="Kostas Poulios" userId="f3206e6a-ad07-400d-93d6-6812c9fdaebe" providerId="ADAL" clId="{4F81C598-7817-46E0-98E5-EBF4A8CAAC4D}" dt="2026-02-24T19:51:05.222" v="1176" actId="14100"/>
          <ac:spMkLst>
            <pc:docMk/>
            <pc:sldMk cId="3967497642" sldId="307"/>
            <ac:spMk id="40" creationId="{3F2D874B-FA7D-0961-6669-8F943A3D6736}"/>
          </ac:spMkLst>
        </pc:spChg>
        <pc:spChg chg="mod topLvl">
          <ac:chgData name="Kostas Poulios" userId="f3206e6a-ad07-400d-93d6-6812c9fdaebe" providerId="ADAL" clId="{4F81C598-7817-46E0-98E5-EBF4A8CAAC4D}" dt="2026-02-24T19:51:11.636" v="1177" actId="1076"/>
          <ac:spMkLst>
            <pc:docMk/>
            <pc:sldMk cId="3967497642" sldId="307"/>
            <ac:spMk id="41" creationId="{CDD29E7A-7E34-1ECB-5076-493D1EF4EE5C}"/>
          </ac:spMkLst>
        </pc:spChg>
        <pc:spChg chg="mod topLvl">
          <ac:chgData name="Kostas Poulios" userId="f3206e6a-ad07-400d-93d6-6812c9fdaebe" providerId="ADAL" clId="{4F81C598-7817-46E0-98E5-EBF4A8CAAC4D}" dt="2026-02-24T19:52:04.941" v="1186" actId="1076"/>
          <ac:spMkLst>
            <pc:docMk/>
            <pc:sldMk cId="3967497642" sldId="307"/>
            <ac:spMk id="43" creationId="{C56FEE0B-7A8D-CC05-698A-3689C1EE0233}"/>
          </ac:spMkLst>
        </pc:spChg>
        <pc:grpChg chg="del">
          <ac:chgData name="Kostas Poulios" userId="f3206e6a-ad07-400d-93d6-6812c9fdaebe" providerId="ADAL" clId="{4F81C598-7817-46E0-98E5-EBF4A8CAAC4D}" dt="2026-02-24T19:49:24" v="1123" actId="165"/>
          <ac:grpSpMkLst>
            <pc:docMk/>
            <pc:sldMk cId="3967497642" sldId="307"/>
            <ac:grpSpMk id="4" creationId="{767A202F-71BF-6FDF-DB13-6DAADC14E1A6}"/>
          </ac:grpSpMkLst>
        </pc:grpChg>
        <pc:grpChg chg="del">
          <ac:chgData name="Kostas Poulios" userId="f3206e6a-ad07-400d-93d6-6812c9fdaebe" providerId="ADAL" clId="{4F81C598-7817-46E0-98E5-EBF4A8CAAC4D}" dt="2026-02-24T19:49:27.442" v="1124" actId="165"/>
          <ac:grpSpMkLst>
            <pc:docMk/>
            <pc:sldMk cId="3967497642" sldId="307"/>
            <ac:grpSpMk id="5" creationId="{5BACA359-8940-7616-3E0F-74AFC869A7DB}"/>
          </ac:grpSpMkLst>
        </pc:grpChg>
        <pc:grpChg chg="del">
          <ac:chgData name="Kostas Poulios" userId="f3206e6a-ad07-400d-93d6-6812c9fdaebe" providerId="ADAL" clId="{4F81C598-7817-46E0-98E5-EBF4A8CAAC4D}" dt="2026-02-24T19:49:30.524" v="1125" actId="165"/>
          <ac:grpSpMkLst>
            <pc:docMk/>
            <pc:sldMk cId="3967497642" sldId="307"/>
            <ac:grpSpMk id="6" creationId="{811002A8-37DB-E089-7355-5851A00DBADA}"/>
          </ac:grpSpMkLst>
        </pc:grpChg>
        <pc:picChg chg="add mod">
          <ac:chgData name="Kostas Poulios" userId="f3206e6a-ad07-400d-93d6-6812c9fdaebe" providerId="ADAL" clId="{4F81C598-7817-46E0-98E5-EBF4A8CAAC4D}" dt="2026-02-24T19:50:14.489" v="1131" actId="1076"/>
          <ac:picMkLst>
            <pc:docMk/>
            <pc:sldMk cId="3967497642" sldId="307"/>
            <ac:picMk id="3" creationId="{975452DD-DCBF-9296-BA25-43D1CB31C061}"/>
          </ac:picMkLst>
        </pc:picChg>
        <pc:picChg chg="add mod">
          <ac:chgData name="Kostas Poulios" userId="f3206e6a-ad07-400d-93d6-6812c9fdaebe" providerId="ADAL" clId="{4F81C598-7817-46E0-98E5-EBF4A8CAAC4D}" dt="2026-02-24T19:51:28.712" v="1181" actId="1076"/>
          <ac:picMkLst>
            <pc:docMk/>
            <pc:sldMk cId="3967497642" sldId="307"/>
            <ac:picMk id="8" creationId="{8277082E-9A52-98AA-2770-1C62371EAAC8}"/>
          </ac:picMkLst>
        </pc:picChg>
        <pc:picChg chg="add mod">
          <ac:chgData name="Kostas Poulios" userId="f3206e6a-ad07-400d-93d6-6812c9fdaebe" providerId="ADAL" clId="{4F81C598-7817-46E0-98E5-EBF4A8CAAC4D}" dt="2026-02-24T19:51:14.902" v="1178" actId="1076"/>
          <ac:picMkLst>
            <pc:docMk/>
            <pc:sldMk cId="3967497642" sldId="307"/>
            <ac:picMk id="9" creationId="{2771DCFD-785C-513A-63EA-FA0A7269E74F}"/>
          </ac:picMkLst>
        </pc:picChg>
        <pc:picChg chg="del">
          <ac:chgData name="Kostas Poulios" userId="f3206e6a-ad07-400d-93d6-6812c9fdaebe" providerId="ADAL" clId="{4F81C598-7817-46E0-98E5-EBF4A8CAAC4D}" dt="2026-02-24T15:16:49.024" v="742" actId="478"/>
          <ac:picMkLst>
            <pc:docMk/>
            <pc:sldMk cId="3967497642" sldId="307"/>
            <ac:picMk id="22" creationId="{1B8CDD8A-9E34-FC5E-75CD-AAC35016C378}"/>
          </ac:picMkLst>
        </pc:picChg>
        <pc:picChg chg="del">
          <ac:chgData name="Kostas Poulios" userId="f3206e6a-ad07-400d-93d6-6812c9fdaebe" providerId="ADAL" clId="{4F81C598-7817-46E0-98E5-EBF4A8CAAC4D}" dt="2026-02-24T15:18:20.556" v="765" actId="478"/>
          <ac:picMkLst>
            <pc:docMk/>
            <pc:sldMk cId="3967497642" sldId="307"/>
            <ac:picMk id="32" creationId="{A2939785-9F93-B580-8054-22896F569A16}"/>
          </ac:picMkLst>
        </pc:picChg>
        <pc:picChg chg="del">
          <ac:chgData name="Kostas Poulios" userId="f3206e6a-ad07-400d-93d6-6812c9fdaebe" providerId="ADAL" clId="{4F81C598-7817-46E0-98E5-EBF4A8CAAC4D}" dt="2026-02-24T15:18:09.841" v="761" actId="478"/>
          <ac:picMkLst>
            <pc:docMk/>
            <pc:sldMk cId="3967497642" sldId="307"/>
            <ac:picMk id="42" creationId="{8FAF9200-A705-97A5-846C-584ACD0BDFD5}"/>
          </ac:picMkLst>
        </pc:picChg>
      </pc:sldChg>
      <pc:sldChg chg="addSp delSp modSp add mod modNotesTx">
        <pc:chgData name="Kostas Poulios" userId="f3206e6a-ad07-400d-93d6-6812c9fdaebe" providerId="ADAL" clId="{4F81C598-7817-46E0-98E5-EBF4A8CAAC4D}" dt="2026-02-25T09:10:01.401" v="1493" actId="6549"/>
        <pc:sldMkLst>
          <pc:docMk/>
          <pc:sldMk cId="214698650" sldId="308"/>
        </pc:sldMkLst>
        <pc:spChg chg="mod">
          <ac:chgData name="Kostas Poulios" userId="f3206e6a-ad07-400d-93d6-6812c9fdaebe" providerId="ADAL" clId="{4F81C598-7817-46E0-98E5-EBF4A8CAAC4D}" dt="2026-02-24T19:55:33.740" v="1269" actId="14100"/>
          <ac:spMkLst>
            <pc:docMk/>
            <pc:sldMk cId="214698650" sldId="308"/>
            <ac:spMk id="2" creationId="{73B9CBF6-C76B-D9EB-D5A7-A0FFF1C9B754}"/>
          </ac:spMkLst>
        </pc:spChg>
        <pc:spChg chg="mod">
          <ac:chgData name="Kostas Poulios" userId="f3206e6a-ad07-400d-93d6-6812c9fdaebe" providerId="ADAL" clId="{4F81C598-7817-46E0-98E5-EBF4A8CAAC4D}" dt="2026-02-24T15:42:36.900" v="783"/>
          <ac:spMkLst>
            <pc:docMk/>
            <pc:sldMk cId="214698650" sldId="308"/>
            <ac:spMk id="7" creationId="{E01F7C1C-D81C-F6BA-F1B2-F561D1755314}"/>
          </ac:spMkLst>
        </pc:spChg>
        <pc:spChg chg="mod">
          <ac:chgData name="Kostas Poulios" userId="f3206e6a-ad07-400d-93d6-6812c9fdaebe" providerId="ADAL" clId="{4F81C598-7817-46E0-98E5-EBF4A8CAAC4D}" dt="2026-02-24T19:56:15.068" v="1274" actId="207"/>
          <ac:spMkLst>
            <pc:docMk/>
            <pc:sldMk cId="214698650" sldId="308"/>
            <ac:spMk id="11" creationId="{E96F242E-F4AF-1D9C-5122-1408DB29DAD9}"/>
          </ac:spMkLst>
        </pc:spChg>
        <pc:spChg chg="add del mod">
          <ac:chgData name="Kostas Poulios" userId="f3206e6a-ad07-400d-93d6-6812c9fdaebe" providerId="ADAL" clId="{4F81C598-7817-46E0-98E5-EBF4A8CAAC4D}" dt="2026-02-24T19:55:27.954" v="1268" actId="478"/>
          <ac:spMkLst>
            <pc:docMk/>
            <pc:sldMk cId="214698650" sldId="308"/>
            <ac:spMk id="14" creationId="{3121728B-DEEC-94B1-B927-1D321034B884}"/>
          </ac:spMkLst>
        </pc:spChg>
        <pc:spChg chg="mod topLvl">
          <ac:chgData name="Kostas Poulios" userId="f3206e6a-ad07-400d-93d6-6812c9fdaebe" providerId="ADAL" clId="{4F81C598-7817-46E0-98E5-EBF4A8CAAC4D}" dt="2026-02-24T19:55:07.235" v="1263" actId="14100"/>
          <ac:spMkLst>
            <pc:docMk/>
            <pc:sldMk cId="214698650" sldId="308"/>
            <ac:spMk id="20" creationId="{91664189-0655-1633-9261-B27EA7216CDC}"/>
          </ac:spMkLst>
        </pc:spChg>
        <pc:spChg chg="mod topLvl">
          <ac:chgData name="Kostas Poulios" userId="f3206e6a-ad07-400d-93d6-6812c9fdaebe" providerId="ADAL" clId="{4F81C598-7817-46E0-98E5-EBF4A8CAAC4D}" dt="2026-02-24T19:55:07.235" v="1263" actId="14100"/>
          <ac:spMkLst>
            <pc:docMk/>
            <pc:sldMk cId="214698650" sldId="308"/>
            <ac:spMk id="21" creationId="{D8E83F77-54FF-04D7-69B0-E382D889B028}"/>
          </ac:spMkLst>
        </pc:spChg>
        <pc:spChg chg="mod topLvl">
          <ac:chgData name="Kostas Poulios" userId="f3206e6a-ad07-400d-93d6-6812c9fdaebe" providerId="ADAL" clId="{4F81C598-7817-46E0-98E5-EBF4A8CAAC4D}" dt="2026-02-24T19:55:15.962" v="1264" actId="1076"/>
          <ac:spMkLst>
            <pc:docMk/>
            <pc:sldMk cId="214698650" sldId="308"/>
            <ac:spMk id="23" creationId="{BD7B371C-608B-3D57-B492-DE47E0FFB9AE}"/>
          </ac:spMkLst>
        </pc:spChg>
        <pc:spChg chg="mod topLvl">
          <ac:chgData name="Kostas Poulios" userId="f3206e6a-ad07-400d-93d6-6812c9fdaebe" providerId="ADAL" clId="{4F81C598-7817-46E0-98E5-EBF4A8CAAC4D}" dt="2026-02-24T19:55:07.235" v="1263" actId="14100"/>
          <ac:spMkLst>
            <pc:docMk/>
            <pc:sldMk cId="214698650" sldId="308"/>
            <ac:spMk id="30" creationId="{8A4D0056-AF70-0230-5730-9B76BE08AD5D}"/>
          </ac:spMkLst>
        </pc:spChg>
        <pc:spChg chg="mod topLvl">
          <ac:chgData name="Kostas Poulios" userId="f3206e6a-ad07-400d-93d6-6812c9fdaebe" providerId="ADAL" clId="{4F81C598-7817-46E0-98E5-EBF4A8CAAC4D}" dt="2026-02-24T19:55:07.235" v="1263" actId="14100"/>
          <ac:spMkLst>
            <pc:docMk/>
            <pc:sldMk cId="214698650" sldId="308"/>
            <ac:spMk id="31" creationId="{594F16EA-3720-09AF-49EC-957DB53FBDD0}"/>
          </ac:spMkLst>
        </pc:spChg>
        <pc:spChg chg="mod topLvl">
          <ac:chgData name="Kostas Poulios" userId="f3206e6a-ad07-400d-93d6-6812c9fdaebe" providerId="ADAL" clId="{4F81C598-7817-46E0-98E5-EBF4A8CAAC4D}" dt="2026-02-24T19:55:21.927" v="1266" actId="1076"/>
          <ac:spMkLst>
            <pc:docMk/>
            <pc:sldMk cId="214698650" sldId="308"/>
            <ac:spMk id="33" creationId="{14C8C7D6-7890-288B-9A20-34743AE47A90}"/>
          </ac:spMkLst>
        </pc:spChg>
        <pc:spChg chg="mod topLvl">
          <ac:chgData name="Kostas Poulios" userId="f3206e6a-ad07-400d-93d6-6812c9fdaebe" providerId="ADAL" clId="{4F81C598-7817-46E0-98E5-EBF4A8CAAC4D}" dt="2026-02-24T19:55:07.235" v="1263" actId="14100"/>
          <ac:spMkLst>
            <pc:docMk/>
            <pc:sldMk cId="214698650" sldId="308"/>
            <ac:spMk id="40" creationId="{64FD3E21-BF23-926A-7BA0-DD8AFBA5466F}"/>
          </ac:spMkLst>
        </pc:spChg>
        <pc:spChg chg="mod topLvl">
          <ac:chgData name="Kostas Poulios" userId="f3206e6a-ad07-400d-93d6-6812c9fdaebe" providerId="ADAL" clId="{4F81C598-7817-46E0-98E5-EBF4A8CAAC4D}" dt="2026-02-24T19:55:07.235" v="1263" actId="14100"/>
          <ac:spMkLst>
            <pc:docMk/>
            <pc:sldMk cId="214698650" sldId="308"/>
            <ac:spMk id="41" creationId="{4096FA2C-D40B-6AD7-34A3-76DE8CDF2034}"/>
          </ac:spMkLst>
        </pc:spChg>
        <pc:spChg chg="mod topLvl">
          <ac:chgData name="Kostas Poulios" userId="f3206e6a-ad07-400d-93d6-6812c9fdaebe" providerId="ADAL" clId="{4F81C598-7817-46E0-98E5-EBF4A8CAAC4D}" dt="2026-02-24T19:55:25.442" v="1267" actId="1076"/>
          <ac:spMkLst>
            <pc:docMk/>
            <pc:sldMk cId="214698650" sldId="308"/>
            <ac:spMk id="43" creationId="{677A671F-8D31-433F-C7FB-C2A125010C34}"/>
          </ac:spMkLst>
        </pc:spChg>
        <pc:grpChg chg="mod">
          <ac:chgData name="Kostas Poulios" userId="f3206e6a-ad07-400d-93d6-6812c9fdaebe" providerId="ADAL" clId="{4F81C598-7817-46E0-98E5-EBF4A8CAAC4D}" dt="2026-02-24T15:44:39.135" v="805" actId="1076"/>
          <ac:grpSpMkLst>
            <pc:docMk/>
            <pc:sldMk cId="214698650" sldId="308"/>
            <ac:grpSpMk id="4" creationId="{49AB16A5-40B2-FF4A-B2B0-6AB9E91B993C}"/>
          </ac:grpSpMkLst>
        </pc:grpChg>
        <pc:grpChg chg="del">
          <ac:chgData name="Kostas Poulios" userId="f3206e6a-ad07-400d-93d6-6812c9fdaebe" providerId="ADAL" clId="{4F81C598-7817-46E0-98E5-EBF4A8CAAC4D}" dt="2026-02-24T19:53:07.729" v="1195" actId="165"/>
          <ac:grpSpMkLst>
            <pc:docMk/>
            <pc:sldMk cId="214698650" sldId="308"/>
            <ac:grpSpMk id="5" creationId="{9A82C555-36F7-1B54-146E-7951AB6CF3BE}"/>
          </ac:grpSpMkLst>
        </pc:grpChg>
        <pc:picChg chg="del">
          <ac:chgData name="Kostas Poulios" userId="f3206e6a-ad07-400d-93d6-6812c9fdaebe" providerId="ADAL" clId="{4F81C598-7817-46E0-98E5-EBF4A8CAAC4D}" dt="2026-02-24T15:43:56.946" v="793" actId="478"/>
          <ac:picMkLst>
            <pc:docMk/>
            <pc:sldMk cId="214698650" sldId="308"/>
            <ac:picMk id="3" creationId="{5A47887D-4551-97B0-C2B2-A5E9C65D4BCE}"/>
          </ac:picMkLst>
        </pc:picChg>
        <pc:picChg chg="del">
          <ac:chgData name="Kostas Poulios" userId="f3206e6a-ad07-400d-93d6-6812c9fdaebe" providerId="ADAL" clId="{4F81C598-7817-46E0-98E5-EBF4A8CAAC4D}" dt="2026-02-24T15:44:23.448" v="800" actId="478"/>
          <ac:picMkLst>
            <pc:docMk/>
            <pc:sldMk cId="214698650" sldId="308"/>
            <ac:picMk id="8" creationId="{1C676E44-1531-165B-9DC4-6E3F1AFC79E3}"/>
          </ac:picMkLst>
        </pc:picChg>
        <pc:picChg chg="del">
          <ac:chgData name="Kostas Poulios" userId="f3206e6a-ad07-400d-93d6-6812c9fdaebe" providerId="ADAL" clId="{4F81C598-7817-46E0-98E5-EBF4A8CAAC4D}" dt="2026-02-24T15:45:12.239" v="814" actId="478"/>
          <ac:picMkLst>
            <pc:docMk/>
            <pc:sldMk cId="214698650" sldId="308"/>
            <ac:picMk id="9" creationId="{B8419174-3107-E916-9C96-5968EC00781E}"/>
          </ac:picMkLst>
        </pc:picChg>
        <pc:picChg chg="add mod">
          <ac:chgData name="Kostas Poulios" userId="f3206e6a-ad07-400d-93d6-6812c9fdaebe" providerId="ADAL" clId="{4F81C598-7817-46E0-98E5-EBF4A8CAAC4D}" dt="2026-02-24T19:53:58.458" v="1207" actId="1076"/>
          <ac:picMkLst>
            <pc:docMk/>
            <pc:sldMk cId="214698650" sldId="308"/>
            <ac:picMk id="10" creationId="{3DD00A5D-6C30-18CA-B9BB-8BE5A3380014}"/>
          </ac:picMkLst>
        </pc:picChg>
        <pc:picChg chg="add mod">
          <ac:chgData name="Kostas Poulios" userId="f3206e6a-ad07-400d-93d6-6812c9fdaebe" providerId="ADAL" clId="{4F81C598-7817-46E0-98E5-EBF4A8CAAC4D}" dt="2026-02-24T19:55:07.235" v="1263" actId="14100"/>
          <ac:picMkLst>
            <pc:docMk/>
            <pc:sldMk cId="214698650" sldId="308"/>
            <ac:picMk id="12" creationId="{2D52D862-7895-AC62-42EE-D6320E23F687}"/>
          </ac:picMkLst>
        </pc:picChg>
        <pc:picChg chg="add mod">
          <ac:chgData name="Kostas Poulios" userId="f3206e6a-ad07-400d-93d6-6812c9fdaebe" providerId="ADAL" clId="{4F81C598-7817-46E0-98E5-EBF4A8CAAC4D}" dt="2026-02-24T19:53:30.457" v="1201" actId="1076"/>
          <ac:picMkLst>
            <pc:docMk/>
            <pc:sldMk cId="214698650" sldId="308"/>
            <ac:picMk id="13" creationId="{ED3457C5-DAF6-AA8A-6274-0B9CE79B4585}"/>
          </ac:picMkLst>
        </pc:picChg>
      </pc:sldChg>
      <pc:sldChg chg="addSp delSp modSp add mod ord modNotesTx">
        <pc:chgData name="Kostas Poulios" userId="f3206e6a-ad07-400d-93d6-6812c9fdaebe" providerId="ADAL" clId="{4F81C598-7817-46E0-98E5-EBF4A8CAAC4D}" dt="2026-02-25T09:10:04.338" v="1494" actId="6549"/>
        <pc:sldMkLst>
          <pc:docMk/>
          <pc:sldMk cId="1232630011" sldId="309"/>
        </pc:sldMkLst>
        <pc:spChg chg="add mod">
          <ac:chgData name="Kostas Poulios" userId="f3206e6a-ad07-400d-93d6-6812c9fdaebe" providerId="ADAL" clId="{4F81C598-7817-46E0-98E5-EBF4A8CAAC4D}" dt="2026-02-24T20:15:27.095" v="1401" actId="1076"/>
          <ac:spMkLst>
            <pc:docMk/>
            <pc:sldMk cId="1232630011" sldId="309"/>
            <ac:spMk id="2" creationId="{11278E3A-1D16-2A8C-0AC2-93B726B29E05}"/>
          </ac:spMkLst>
        </pc:spChg>
        <pc:spChg chg="mod">
          <ac:chgData name="Kostas Poulios" userId="f3206e6a-ad07-400d-93d6-6812c9fdaebe" providerId="ADAL" clId="{4F81C598-7817-46E0-98E5-EBF4A8CAAC4D}" dt="2026-02-24T20:14:29.806" v="1390" actId="1076"/>
          <ac:spMkLst>
            <pc:docMk/>
            <pc:sldMk cId="1232630011" sldId="309"/>
            <ac:spMk id="3" creationId="{B995ED39-98AF-A8E0-80AC-07D5101AB5AA}"/>
          </ac:spMkLst>
        </pc:spChg>
        <pc:spChg chg="mod">
          <ac:chgData name="Kostas Poulios" userId="f3206e6a-ad07-400d-93d6-6812c9fdaebe" providerId="ADAL" clId="{4F81C598-7817-46E0-98E5-EBF4A8CAAC4D}" dt="2026-02-24T19:59:44.278" v="1278"/>
          <ac:spMkLst>
            <pc:docMk/>
            <pc:sldMk cId="1232630011" sldId="309"/>
            <ac:spMk id="7" creationId="{511888FB-B94C-8D97-D558-5ED340A564D2}"/>
          </ac:spMkLst>
        </pc:spChg>
        <pc:spChg chg="del">
          <ac:chgData name="Kostas Poulios" userId="f3206e6a-ad07-400d-93d6-6812c9fdaebe" providerId="ADAL" clId="{4F81C598-7817-46E0-98E5-EBF4A8CAAC4D}" dt="2026-02-24T20:06:53.678" v="1329" actId="478"/>
          <ac:spMkLst>
            <pc:docMk/>
            <pc:sldMk cId="1232630011" sldId="309"/>
            <ac:spMk id="10" creationId="{3B8FDDE9-6EE6-0D5F-AB71-93A127CDCDEB}"/>
          </ac:spMkLst>
        </pc:spChg>
        <pc:spChg chg="mod">
          <ac:chgData name="Kostas Poulios" userId="f3206e6a-ad07-400d-93d6-6812c9fdaebe" providerId="ADAL" clId="{4F81C598-7817-46E0-98E5-EBF4A8CAAC4D}" dt="2026-02-24T20:14:35.609" v="1393" actId="1076"/>
          <ac:spMkLst>
            <pc:docMk/>
            <pc:sldMk cId="1232630011" sldId="309"/>
            <ac:spMk id="20" creationId="{2AFBD1E1-DBD3-AEED-089A-C28F878B9912}"/>
          </ac:spMkLst>
        </pc:spChg>
        <pc:spChg chg="mod">
          <ac:chgData name="Kostas Poulios" userId="f3206e6a-ad07-400d-93d6-6812c9fdaebe" providerId="ADAL" clId="{4F81C598-7817-46E0-98E5-EBF4A8CAAC4D}" dt="2026-02-24T20:14:44.552" v="1396" actId="1076"/>
          <ac:spMkLst>
            <pc:docMk/>
            <pc:sldMk cId="1232630011" sldId="309"/>
            <ac:spMk id="21" creationId="{A6DDCD9C-69F6-2244-5479-C55C555D9AE8}"/>
          </ac:spMkLst>
        </pc:spChg>
        <pc:spChg chg="mod">
          <ac:chgData name="Kostas Poulios" userId="f3206e6a-ad07-400d-93d6-6812c9fdaebe" providerId="ADAL" clId="{4F81C598-7817-46E0-98E5-EBF4A8CAAC4D}" dt="2026-02-24T20:14:38.336" v="1394" actId="1076"/>
          <ac:spMkLst>
            <pc:docMk/>
            <pc:sldMk cId="1232630011" sldId="309"/>
            <ac:spMk id="23" creationId="{979E58EC-5FCE-6B30-E6C5-F749E9F84DA6}"/>
          </ac:spMkLst>
        </pc:spChg>
        <pc:spChg chg="mod">
          <ac:chgData name="Kostas Poulios" userId="f3206e6a-ad07-400d-93d6-6812c9fdaebe" providerId="ADAL" clId="{4F81C598-7817-46E0-98E5-EBF4A8CAAC4D}" dt="2026-02-24T20:07:09.973" v="1334" actId="14100"/>
          <ac:spMkLst>
            <pc:docMk/>
            <pc:sldMk cId="1232630011" sldId="309"/>
            <ac:spMk id="30" creationId="{2B1E1B21-00BE-93EA-ABCD-53B26CBED517}"/>
          </ac:spMkLst>
        </pc:spChg>
        <pc:spChg chg="mod">
          <ac:chgData name="Kostas Poulios" userId="f3206e6a-ad07-400d-93d6-6812c9fdaebe" providerId="ADAL" clId="{4F81C598-7817-46E0-98E5-EBF4A8CAAC4D}" dt="2026-02-24T20:14:53.442" v="1397" actId="1076"/>
          <ac:spMkLst>
            <pc:docMk/>
            <pc:sldMk cId="1232630011" sldId="309"/>
            <ac:spMk id="31" creationId="{E75DFD82-71FD-4AE7-F50F-5048E78C2BC9}"/>
          </ac:spMkLst>
        </pc:spChg>
        <pc:spChg chg="mod">
          <ac:chgData name="Kostas Poulios" userId="f3206e6a-ad07-400d-93d6-6812c9fdaebe" providerId="ADAL" clId="{4F81C598-7817-46E0-98E5-EBF4A8CAAC4D}" dt="2026-02-24T20:10:59.501" v="1365" actId="1076"/>
          <ac:spMkLst>
            <pc:docMk/>
            <pc:sldMk cId="1232630011" sldId="309"/>
            <ac:spMk id="33" creationId="{5EA3FFB5-4EFB-06DF-21DA-970B7C0573BC}"/>
          </ac:spMkLst>
        </pc:spChg>
        <pc:spChg chg="mod ord">
          <ac:chgData name="Kostas Poulios" userId="f3206e6a-ad07-400d-93d6-6812c9fdaebe" providerId="ADAL" clId="{4F81C598-7817-46E0-98E5-EBF4A8CAAC4D}" dt="2026-02-24T20:17:36.926" v="1410" actId="1076"/>
          <ac:spMkLst>
            <pc:docMk/>
            <pc:sldMk cId="1232630011" sldId="309"/>
            <ac:spMk id="40" creationId="{BA4852CC-347E-DD95-290D-BFA34EACCD93}"/>
          </ac:spMkLst>
        </pc:spChg>
        <pc:spChg chg="mod">
          <ac:chgData name="Kostas Poulios" userId="f3206e6a-ad07-400d-93d6-6812c9fdaebe" providerId="ADAL" clId="{4F81C598-7817-46E0-98E5-EBF4A8CAAC4D}" dt="2026-02-24T20:15:00.779" v="1398" actId="1076"/>
          <ac:spMkLst>
            <pc:docMk/>
            <pc:sldMk cId="1232630011" sldId="309"/>
            <ac:spMk id="41" creationId="{AA16D031-5A5D-3780-CB1C-A098B55B07C4}"/>
          </ac:spMkLst>
        </pc:spChg>
        <pc:spChg chg="mod">
          <ac:chgData name="Kostas Poulios" userId="f3206e6a-ad07-400d-93d6-6812c9fdaebe" providerId="ADAL" clId="{4F81C598-7817-46E0-98E5-EBF4A8CAAC4D}" dt="2026-02-24T20:10:44.540" v="1359" actId="403"/>
          <ac:spMkLst>
            <pc:docMk/>
            <pc:sldMk cId="1232630011" sldId="309"/>
            <ac:spMk id="43" creationId="{3493D7CE-0A7D-30E7-A6A6-E5C7F628FCE5}"/>
          </ac:spMkLst>
        </pc:spChg>
        <pc:spChg chg="mod">
          <ac:chgData name="Kostas Poulios" userId="f3206e6a-ad07-400d-93d6-6812c9fdaebe" providerId="ADAL" clId="{4F81C598-7817-46E0-98E5-EBF4A8CAAC4D}" dt="2026-02-24T20:07:04.488" v="1332" actId="14100"/>
          <ac:spMkLst>
            <pc:docMk/>
            <pc:sldMk cId="1232630011" sldId="309"/>
            <ac:spMk id="50" creationId="{953AC12D-31FB-ECEF-173C-EA48BEE6849F}"/>
          </ac:spMkLst>
        </pc:spChg>
        <pc:spChg chg="mod">
          <ac:chgData name="Kostas Poulios" userId="f3206e6a-ad07-400d-93d6-6812c9fdaebe" providerId="ADAL" clId="{4F81C598-7817-46E0-98E5-EBF4A8CAAC4D}" dt="2026-02-24T20:12:52.566" v="1376" actId="164"/>
          <ac:spMkLst>
            <pc:docMk/>
            <pc:sldMk cId="1232630011" sldId="309"/>
            <ac:spMk id="51" creationId="{552EFBC0-3976-D270-B0A3-6948B3ADAD1E}"/>
          </ac:spMkLst>
        </pc:spChg>
        <pc:spChg chg="del">
          <ac:chgData name="Kostas Poulios" userId="f3206e6a-ad07-400d-93d6-6812c9fdaebe" providerId="ADAL" clId="{4F81C598-7817-46E0-98E5-EBF4A8CAAC4D}" dt="2026-02-24T19:59:52.011" v="1280" actId="478"/>
          <ac:spMkLst>
            <pc:docMk/>
            <pc:sldMk cId="1232630011" sldId="309"/>
            <ac:spMk id="53" creationId="{BC1FC2BF-A9C0-11E1-065E-48858D232187}"/>
          </ac:spMkLst>
        </pc:spChg>
        <pc:grpChg chg="add mod">
          <ac:chgData name="Kostas Poulios" userId="f3206e6a-ad07-400d-93d6-6812c9fdaebe" providerId="ADAL" clId="{4F81C598-7817-46E0-98E5-EBF4A8CAAC4D}" dt="2026-02-24T20:14:32.056" v="1391" actId="1076"/>
          <ac:grpSpMkLst>
            <pc:docMk/>
            <pc:sldMk cId="1232630011" sldId="309"/>
            <ac:grpSpMk id="6" creationId="{469C9767-A82C-EC0D-9068-12A63C623C3E}"/>
          </ac:grpSpMkLst>
        </pc:grpChg>
        <pc:grpChg chg="del">
          <ac:chgData name="Kostas Poulios" userId="f3206e6a-ad07-400d-93d6-6812c9fdaebe" providerId="ADAL" clId="{4F81C598-7817-46E0-98E5-EBF4A8CAAC4D}" dt="2026-02-24T19:59:48.489" v="1279" actId="478"/>
          <ac:grpSpMkLst>
            <pc:docMk/>
            <pc:sldMk cId="1232630011" sldId="309"/>
            <ac:grpSpMk id="11" creationId="{DDD3CDD9-D56D-6B92-D28B-47B4045FD3F8}"/>
          </ac:grpSpMkLst>
        </pc:grpChg>
        <pc:picChg chg="add mod">
          <ac:chgData name="Kostas Poulios" userId="f3206e6a-ad07-400d-93d6-6812c9fdaebe" providerId="ADAL" clId="{4F81C598-7817-46E0-98E5-EBF4A8CAAC4D}" dt="2026-02-24T20:12:52.566" v="1376" actId="164"/>
          <ac:picMkLst>
            <pc:docMk/>
            <pc:sldMk cId="1232630011" sldId="309"/>
            <ac:picMk id="5" creationId="{C7CF6F5B-D84C-30CF-E8AC-9F453D0B5305}"/>
          </ac:picMkLst>
        </pc:picChg>
        <pc:picChg chg="add mod">
          <ac:chgData name="Kostas Poulios" userId="f3206e6a-ad07-400d-93d6-6812c9fdaebe" providerId="ADAL" clId="{4F81C598-7817-46E0-98E5-EBF4A8CAAC4D}" dt="2026-02-24T20:18:09.894" v="1418" actId="1076"/>
          <ac:picMkLst>
            <pc:docMk/>
            <pc:sldMk cId="1232630011" sldId="309"/>
            <ac:picMk id="13" creationId="{27337F39-28A5-1AB5-BCE9-DE899C404CB2}"/>
          </ac:picMkLst>
        </pc:picChg>
        <pc:picChg chg="add mod">
          <ac:chgData name="Kostas Poulios" userId="f3206e6a-ad07-400d-93d6-6812c9fdaebe" providerId="ADAL" clId="{4F81C598-7817-46E0-98E5-EBF4A8CAAC4D}" dt="2026-02-24T20:18:18.203" v="1421" actId="1076"/>
          <ac:picMkLst>
            <pc:docMk/>
            <pc:sldMk cId="1232630011" sldId="309"/>
            <ac:picMk id="15" creationId="{D08D018B-1EA2-E427-4B47-BF2A78B37772}"/>
          </ac:picMkLst>
        </pc:picChg>
        <pc:picChg chg="add mod">
          <ac:chgData name="Kostas Poulios" userId="f3206e6a-ad07-400d-93d6-6812c9fdaebe" providerId="ADAL" clId="{4F81C598-7817-46E0-98E5-EBF4A8CAAC4D}" dt="2026-02-24T20:18:27.212" v="1423" actId="1076"/>
          <ac:picMkLst>
            <pc:docMk/>
            <pc:sldMk cId="1232630011" sldId="309"/>
            <ac:picMk id="17" creationId="{3DBB494E-AE97-7729-EE0C-4F5BCF7DC52B}"/>
          </ac:picMkLst>
        </pc:picChg>
        <pc:picChg chg="del">
          <ac:chgData name="Kostas Poulios" userId="f3206e6a-ad07-400d-93d6-6812c9fdaebe" providerId="ADAL" clId="{4F81C598-7817-46E0-98E5-EBF4A8CAAC4D}" dt="2026-02-24T20:13:33.285" v="1378" actId="478"/>
          <ac:picMkLst>
            <pc:docMk/>
            <pc:sldMk cId="1232630011" sldId="309"/>
            <ac:picMk id="22" creationId="{E252C9B0-A530-3288-EB4E-5A5E716ED58B}"/>
          </ac:picMkLst>
        </pc:picChg>
        <pc:picChg chg="del mod ord">
          <ac:chgData name="Kostas Poulios" userId="f3206e6a-ad07-400d-93d6-6812c9fdaebe" providerId="ADAL" clId="{4F81C598-7817-46E0-98E5-EBF4A8CAAC4D}" dt="2026-02-24T20:13:46.411" v="1382" actId="478"/>
          <ac:picMkLst>
            <pc:docMk/>
            <pc:sldMk cId="1232630011" sldId="309"/>
            <ac:picMk id="32" creationId="{2DACF6C6-6865-83E2-085A-8192A9CB604E}"/>
          </ac:picMkLst>
        </pc:picChg>
        <pc:picChg chg="del mod">
          <ac:chgData name="Kostas Poulios" userId="f3206e6a-ad07-400d-93d6-6812c9fdaebe" providerId="ADAL" clId="{4F81C598-7817-46E0-98E5-EBF4A8CAAC4D}" dt="2026-02-24T20:13:40.786" v="1380" actId="478"/>
          <ac:picMkLst>
            <pc:docMk/>
            <pc:sldMk cId="1232630011" sldId="309"/>
            <ac:picMk id="42" creationId="{920DD0E2-30D7-98BC-6813-06E6682867C3}"/>
          </ac:picMkLst>
        </pc:picChg>
        <pc:picChg chg="del">
          <ac:chgData name="Kostas Poulios" userId="f3206e6a-ad07-400d-93d6-6812c9fdaebe" providerId="ADAL" clId="{4F81C598-7817-46E0-98E5-EBF4A8CAAC4D}" dt="2026-02-24T20:12:18.604" v="1374" actId="478"/>
          <ac:picMkLst>
            <pc:docMk/>
            <pc:sldMk cId="1232630011" sldId="309"/>
            <ac:picMk id="52" creationId="{15CD0630-D0B1-B3BA-2F4F-C661F7E30F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FC018-E97A-4F79-88D0-C7355DD5414B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1A98A6CE-1E08-45C5-B828-A35AC1137D5F}" type="pres">
      <dgm:prSet presAssocID="{F2BFC018-E97A-4F79-88D0-C7355DD5414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5AC7FBC-AA65-42A3-A9ED-57576DA30E6D}" type="presOf" srcId="{F2BFC018-E97A-4F79-88D0-C7355DD5414B}" destId="{1A98A6CE-1E08-45C5-B828-A35AC1137D5F}" srcOrd="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259B-A1D0-457D-AB08-7DB0935DF4C1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42B28-6BB1-45C5-8073-6444C6468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3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08075-3EB9-6292-BD24-CC7666DE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8D978-7FBE-20DD-F53F-6C2EFB363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208B93-5B1C-20C0-D7B4-310B499F3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8DE8B-4644-121D-B5B0-50B90543B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1D33D-26DE-FD45-8B13-092E8E32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E4A19-D309-A3BE-F46D-C9733869F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B5C7B-B387-1A66-EF1A-638E8609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07178-72F8-A385-D06F-8D39C4E7F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7EE66-B643-0646-E05A-FBAFA7D30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3945C-01EF-CDF2-E0CA-1C82E6CC0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2EC66-4040-D092-52A1-0F0AB4947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15AC0-B056-C03C-08C6-0286814D8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42B28-6BB1-45C5-8073-6444C6468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18407"/>
            <a:ext cx="7772400" cy="1659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FF0000"/>
                </a:solidFill>
                <a:latin typeface="Geolog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772400" cy="12573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Geologica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6C6B90-D8D7-32B9-11E8-B3F0C51B0825}"/>
              </a:ext>
            </a:extLst>
          </p:cNvPr>
          <p:cNvGrpSpPr/>
          <p:nvPr userDrawn="1"/>
        </p:nvGrpSpPr>
        <p:grpSpPr>
          <a:xfrm>
            <a:off x="9677399" y="136525"/>
            <a:ext cx="2514601" cy="6721475"/>
            <a:chOff x="14327928" y="175748"/>
            <a:chExt cx="5776595" cy="10781030"/>
          </a:xfrm>
        </p:grpSpPr>
        <p:sp>
          <p:nvSpPr>
            <p:cNvPr id="8" name="bg object 16">
              <a:extLst>
                <a:ext uri="{FF2B5EF4-FFF2-40B4-BE49-F238E27FC236}">
                  <a16:creationId xmlns:a16="http://schemas.microsoft.com/office/drawing/2014/main" id="{6033E919-4194-7C55-3B0B-816BA02CFF43}"/>
                </a:ext>
              </a:extLst>
            </p:cNvPr>
            <p:cNvSpPr/>
            <p:nvPr userDrawn="1"/>
          </p:nvSpPr>
          <p:spPr>
            <a:xfrm>
              <a:off x="14327928" y="175748"/>
              <a:ext cx="5776595" cy="10781030"/>
            </a:xfrm>
            <a:custGeom>
              <a:avLst/>
              <a:gdLst/>
              <a:ahLst/>
              <a:cxnLst/>
              <a:rect l="l" t="t" r="r" b="b"/>
              <a:pathLst>
                <a:path w="5776594" h="10781030">
                  <a:moveTo>
                    <a:pt x="5776171" y="0"/>
                  </a:moveTo>
                  <a:lnTo>
                    <a:pt x="5667753" y="334"/>
                  </a:lnTo>
                  <a:lnTo>
                    <a:pt x="5502014" y="1385"/>
                  </a:lnTo>
                  <a:lnTo>
                    <a:pt x="5336482" y="3057"/>
                  </a:lnTo>
                  <a:lnTo>
                    <a:pt x="5171278" y="5352"/>
                  </a:lnTo>
                  <a:lnTo>
                    <a:pt x="5006526" y="8269"/>
                  </a:lnTo>
                  <a:lnTo>
                    <a:pt x="4842346" y="11809"/>
                  </a:lnTo>
                  <a:lnTo>
                    <a:pt x="4678862" y="15974"/>
                  </a:lnTo>
                  <a:lnTo>
                    <a:pt x="4516196" y="20762"/>
                  </a:lnTo>
                  <a:lnTo>
                    <a:pt x="4354469" y="26175"/>
                  </a:lnTo>
                  <a:lnTo>
                    <a:pt x="4193804" y="32212"/>
                  </a:lnTo>
                  <a:lnTo>
                    <a:pt x="4034323" y="38876"/>
                  </a:lnTo>
                  <a:lnTo>
                    <a:pt x="3876148" y="46165"/>
                  </a:lnTo>
                  <a:lnTo>
                    <a:pt x="3719401" y="54080"/>
                  </a:lnTo>
                  <a:lnTo>
                    <a:pt x="3564204" y="62623"/>
                  </a:lnTo>
                  <a:lnTo>
                    <a:pt x="3410681" y="71792"/>
                  </a:lnTo>
                  <a:lnTo>
                    <a:pt x="3258952" y="81590"/>
                  </a:lnTo>
                  <a:lnTo>
                    <a:pt x="3109139" y="92016"/>
                  </a:lnTo>
                  <a:lnTo>
                    <a:pt x="2961366" y="103070"/>
                  </a:lnTo>
                  <a:lnTo>
                    <a:pt x="2815754" y="114754"/>
                  </a:lnTo>
                  <a:lnTo>
                    <a:pt x="2672425" y="127067"/>
                  </a:lnTo>
                  <a:lnTo>
                    <a:pt x="2601655" y="133460"/>
                  </a:lnTo>
                  <a:lnTo>
                    <a:pt x="2531502" y="140010"/>
                  </a:lnTo>
                  <a:lnTo>
                    <a:pt x="2461980" y="146718"/>
                  </a:lnTo>
                  <a:lnTo>
                    <a:pt x="2393106" y="153584"/>
                  </a:lnTo>
                  <a:lnTo>
                    <a:pt x="2324894" y="160607"/>
                  </a:lnTo>
                  <a:lnTo>
                    <a:pt x="2257360" y="167788"/>
                  </a:lnTo>
                  <a:lnTo>
                    <a:pt x="2190519" y="175128"/>
                  </a:lnTo>
                  <a:lnTo>
                    <a:pt x="2124386" y="182625"/>
                  </a:lnTo>
                  <a:lnTo>
                    <a:pt x="2058977" y="190280"/>
                  </a:lnTo>
                  <a:lnTo>
                    <a:pt x="1994306" y="198093"/>
                  </a:lnTo>
                  <a:lnTo>
                    <a:pt x="1930389" y="206064"/>
                  </a:lnTo>
                  <a:lnTo>
                    <a:pt x="1867242" y="214193"/>
                  </a:lnTo>
                  <a:lnTo>
                    <a:pt x="1804880" y="222481"/>
                  </a:lnTo>
                  <a:lnTo>
                    <a:pt x="1743317" y="230926"/>
                  </a:lnTo>
                  <a:lnTo>
                    <a:pt x="1682569" y="239531"/>
                  </a:lnTo>
                  <a:lnTo>
                    <a:pt x="1622652" y="248293"/>
                  </a:lnTo>
                  <a:lnTo>
                    <a:pt x="1563581" y="257214"/>
                  </a:lnTo>
                  <a:lnTo>
                    <a:pt x="1505370" y="266293"/>
                  </a:lnTo>
                  <a:lnTo>
                    <a:pt x="1448036" y="275531"/>
                  </a:lnTo>
                  <a:lnTo>
                    <a:pt x="1391593" y="284928"/>
                  </a:lnTo>
                  <a:lnTo>
                    <a:pt x="1336056" y="294483"/>
                  </a:lnTo>
                  <a:lnTo>
                    <a:pt x="1281442" y="304197"/>
                  </a:lnTo>
                  <a:lnTo>
                    <a:pt x="1227765" y="314070"/>
                  </a:lnTo>
                  <a:lnTo>
                    <a:pt x="1175041" y="324101"/>
                  </a:lnTo>
                  <a:lnTo>
                    <a:pt x="1123285" y="334292"/>
                  </a:lnTo>
                  <a:lnTo>
                    <a:pt x="1072511" y="344641"/>
                  </a:lnTo>
                  <a:lnTo>
                    <a:pt x="1022736" y="355150"/>
                  </a:lnTo>
                  <a:lnTo>
                    <a:pt x="973975" y="365817"/>
                  </a:lnTo>
                  <a:lnTo>
                    <a:pt x="926242" y="376644"/>
                  </a:lnTo>
                  <a:lnTo>
                    <a:pt x="879554" y="387630"/>
                  </a:lnTo>
                  <a:lnTo>
                    <a:pt x="833925" y="398775"/>
                  </a:lnTo>
                  <a:lnTo>
                    <a:pt x="789371" y="410079"/>
                  </a:lnTo>
                  <a:lnTo>
                    <a:pt x="745907" y="421543"/>
                  </a:lnTo>
                  <a:lnTo>
                    <a:pt x="703548" y="433166"/>
                  </a:lnTo>
                  <a:lnTo>
                    <a:pt x="662309" y="444948"/>
                  </a:lnTo>
                  <a:lnTo>
                    <a:pt x="622207" y="456890"/>
                  </a:lnTo>
                  <a:lnTo>
                    <a:pt x="583255" y="468992"/>
                  </a:lnTo>
                  <a:lnTo>
                    <a:pt x="545470" y="481253"/>
                  </a:lnTo>
                  <a:lnTo>
                    <a:pt x="508866" y="493675"/>
                  </a:lnTo>
                  <a:lnTo>
                    <a:pt x="439264" y="518996"/>
                  </a:lnTo>
                  <a:lnTo>
                    <a:pt x="374572" y="544957"/>
                  </a:lnTo>
                  <a:lnTo>
                    <a:pt x="314912" y="571558"/>
                  </a:lnTo>
                  <a:lnTo>
                    <a:pt x="260406" y="598799"/>
                  </a:lnTo>
                  <a:lnTo>
                    <a:pt x="211175" y="626681"/>
                  </a:lnTo>
                  <a:lnTo>
                    <a:pt x="167343" y="655205"/>
                  </a:lnTo>
                  <a:lnTo>
                    <a:pt x="129031" y="684370"/>
                  </a:lnTo>
                  <a:lnTo>
                    <a:pt x="96362" y="714178"/>
                  </a:lnTo>
                  <a:lnTo>
                    <a:pt x="69458" y="744628"/>
                  </a:lnTo>
                  <a:lnTo>
                    <a:pt x="39855" y="792020"/>
                  </a:lnTo>
                  <a:lnTo>
                    <a:pt x="25252" y="828126"/>
                  </a:lnTo>
                  <a:lnTo>
                    <a:pt x="14024" y="868827"/>
                  </a:lnTo>
                  <a:lnTo>
                    <a:pt x="6111" y="914022"/>
                  </a:lnTo>
                  <a:lnTo>
                    <a:pt x="1456" y="963609"/>
                  </a:lnTo>
                  <a:lnTo>
                    <a:pt x="0" y="1017488"/>
                  </a:lnTo>
                  <a:lnTo>
                    <a:pt x="452" y="1046004"/>
                  </a:lnTo>
                  <a:lnTo>
                    <a:pt x="3684" y="1106130"/>
                  </a:lnTo>
                  <a:lnTo>
                    <a:pt x="9968" y="1170293"/>
                  </a:lnTo>
                  <a:lnTo>
                    <a:pt x="19246" y="1238393"/>
                  </a:lnTo>
                  <a:lnTo>
                    <a:pt x="31459" y="1310329"/>
                  </a:lnTo>
                  <a:lnTo>
                    <a:pt x="46548" y="1386000"/>
                  </a:lnTo>
                  <a:lnTo>
                    <a:pt x="55153" y="1425204"/>
                  </a:lnTo>
                  <a:lnTo>
                    <a:pt x="64455" y="1465304"/>
                  </a:lnTo>
                  <a:lnTo>
                    <a:pt x="74447" y="1506286"/>
                  </a:lnTo>
                  <a:lnTo>
                    <a:pt x="85122" y="1548140"/>
                  </a:lnTo>
                  <a:lnTo>
                    <a:pt x="96472" y="1590850"/>
                  </a:lnTo>
                  <a:lnTo>
                    <a:pt x="108489" y="1634406"/>
                  </a:lnTo>
                  <a:lnTo>
                    <a:pt x="121168" y="1678795"/>
                  </a:lnTo>
                  <a:lnTo>
                    <a:pt x="134499" y="1724003"/>
                  </a:lnTo>
                  <a:lnTo>
                    <a:pt x="148476" y="1770018"/>
                  </a:lnTo>
                  <a:lnTo>
                    <a:pt x="163092" y="1816827"/>
                  </a:lnTo>
                  <a:lnTo>
                    <a:pt x="178339" y="1864419"/>
                  </a:lnTo>
                  <a:lnTo>
                    <a:pt x="194210" y="1912779"/>
                  </a:lnTo>
                  <a:lnTo>
                    <a:pt x="210698" y="1961896"/>
                  </a:lnTo>
                  <a:lnTo>
                    <a:pt x="227795" y="2011757"/>
                  </a:lnTo>
                  <a:lnTo>
                    <a:pt x="245494" y="2062349"/>
                  </a:lnTo>
                  <a:lnTo>
                    <a:pt x="263787" y="2113660"/>
                  </a:lnTo>
                  <a:lnTo>
                    <a:pt x="282668" y="2165676"/>
                  </a:lnTo>
                  <a:lnTo>
                    <a:pt x="302129" y="2218386"/>
                  </a:lnTo>
                  <a:lnTo>
                    <a:pt x="322163" y="2271776"/>
                  </a:lnTo>
                  <a:lnTo>
                    <a:pt x="342762" y="2325834"/>
                  </a:lnTo>
                  <a:lnTo>
                    <a:pt x="363919" y="2380548"/>
                  </a:lnTo>
                  <a:lnTo>
                    <a:pt x="385626" y="2435904"/>
                  </a:lnTo>
                  <a:lnTo>
                    <a:pt x="407877" y="2491890"/>
                  </a:lnTo>
                  <a:lnTo>
                    <a:pt x="430664" y="2548494"/>
                  </a:lnTo>
                  <a:lnTo>
                    <a:pt x="453980" y="2605702"/>
                  </a:lnTo>
                  <a:lnTo>
                    <a:pt x="477818" y="2663502"/>
                  </a:lnTo>
                  <a:lnTo>
                    <a:pt x="502169" y="2721881"/>
                  </a:lnTo>
                  <a:lnTo>
                    <a:pt x="527027" y="2780827"/>
                  </a:lnTo>
                  <a:lnTo>
                    <a:pt x="552385" y="2840328"/>
                  </a:lnTo>
                  <a:lnTo>
                    <a:pt x="578234" y="2900369"/>
                  </a:lnTo>
                  <a:lnTo>
                    <a:pt x="604569" y="2960940"/>
                  </a:lnTo>
                  <a:lnTo>
                    <a:pt x="631381" y="3022026"/>
                  </a:lnTo>
                  <a:lnTo>
                    <a:pt x="658663" y="3083616"/>
                  </a:lnTo>
                  <a:lnTo>
                    <a:pt x="686408" y="3145697"/>
                  </a:lnTo>
                  <a:lnTo>
                    <a:pt x="714608" y="3208256"/>
                  </a:lnTo>
                  <a:lnTo>
                    <a:pt x="743257" y="3271280"/>
                  </a:lnTo>
                  <a:lnTo>
                    <a:pt x="772346" y="3334758"/>
                  </a:lnTo>
                  <a:lnTo>
                    <a:pt x="801870" y="3398675"/>
                  </a:lnTo>
                  <a:lnTo>
                    <a:pt x="862187" y="3527780"/>
                  </a:lnTo>
                  <a:lnTo>
                    <a:pt x="924151" y="3658494"/>
                  </a:lnTo>
                  <a:lnTo>
                    <a:pt x="987702" y="3790715"/>
                  </a:lnTo>
                  <a:lnTo>
                    <a:pt x="1052783" y="3924344"/>
                  </a:lnTo>
                  <a:lnTo>
                    <a:pt x="1119334" y="4059277"/>
                  </a:lnTo>
                  <a:lnTo>
                    <a:pt x="1187297" y="4195414"/>
                  </a:lnTo>
                  <a:lnTo>
                    <a:pt x="1256614" y="4332655"/>
                  </a:lnTo>
                  <a:lnTo>
                    <a:pt x="1327225" y="4470897"/>
                  </a:lnTo>
                  <a:lnTo>
                    <a:pt x="1399073" y="4610039"/>
                  </a:lnTo>
                  <a:lnTo>
                    <a:pt x="1472098" y="4749981"/>
                  </a:lnTo>
                  <a:lnTo>
                    <a:pt x="1546243" y="4890621"/>
                  </a:lnTo>
                  <a:lnTo>
                    <a:pt x="1621447" y="5031857"/>
                  </a:lnTo>
                  <a:lnTo>
                    <a:pt x="1697654" y="5173589"/>
                  </a:lnTo>
                  <a:lnTo>
                    <a:pt x="1774804" y="5315716"/>
                  </a:lnTo>
                  <a:lnTo>
                    <a:pt x="1852839" y="5458136"/>
                  </a:lnTo>
                  <a:lnTo>
                    <a:pt x="1931700" y="5600747"/>
                  </a:lnTo>
                  <a:lnTo>
                    <a:pt x="2011329" y="5743449"/>
                  </a:lnTo>
                  <a:lnTo>
                    <a:pt x="2091666" y="5886141"/>
                  </a:lnTo>
                  <a:lnTo>
                    <a:pt x="2172654" y="6028721"/>
                  </a:lnTo>
                  <a:lnTo>
                    <a:pt x="2254234" y="6171088"/>
                  </a:lnTo>
                  <a:lnTo>
                    <a:pt x="2336347" y="6313141"/>
                  </a:lnTo>
                  <a:lnTo>
                    <a:pt x="2418935" y="6454779"/>
                  </a:lnTo>
                  <a:lnTo>
                    <a:pt x="2501939" y="6595900"/>
                  </a:lnTo>
                  <a:lnTo>
                    <a:pt x="2585300" y="6736403"/>
                  </a:lnTo>
                  <a:lnTo>
                    <a:pt x="2668960" y="6876188"/>
                  </a:lnTo>
                  <a:lnTo>
                    <a:pt x="2752861" y="7015152"/>
                  </a:lnTo>
                  <a:lnTo>
                    <a:pt x="2836943" y="7153194"/>
                  </a:lnTo>
                  <a:lnTo>
                    <a:pt x="2921149" y="7290214"/>
                  </a:lnTo>
                  <a:lnTo>
                    <a:pt x="3005419" y="7426110"/>
                  </a:lnTo>
                  <a:lnTo>
                    <a:pt x="3089695" y="7560781"/>
                  </a:lnTo>
                  <a:lnTo>
                    <a:pt x="3173919" y="7694126"/>
                  </a:lnTo>
                  <a:lnTo>
                    <a:pt x="3258031" y="7826043"/>
                  </a:lnTo>
                  <a:lnTo>
                    <a:pt x="3341974" y="7956431"/>
                  </a:lnTo>
                  <a:lnTo>
                    <a:pt x="3425688" y="8085190"/>
                  </a:lnTo>
                  <a:lnTo>
                    <a:pt x="3509116" y="8212217"/>
                  </a:lnTo>
                  <a:lnTo>
                    <a:pt x="3592198" y="8337412"/>
                  </a:lnTo>
                  <a:lnTo>
                    <a:pt x="3674876" y="8460673"/>
                  </a:lnTo>
                  <a:lnTo>
                    <a:pt x="3757092" y="8581900"/>
                  </a:lnTo>
                  <a:lnTo>
                    <a:pt x="3838786" y="8700990"/>
                  </a:lnTo>
                  <a:lnTo>
                    <a:pt x="3919900" y="8817844"/>
                  </a:lnTo>
                  <a:lnTo>
                    <a:pt x="4000376" y="8932358"/>
                  </a:lnTo>
                  <a:lnTo>
                    <a:pt x="4040357" y="8988707"/>
                  </a:lnTo>
                  <a:lnTo>
                    <a:pt x="4080155" y="9044433"/>
                  </a:lnTo>
                  <a:lnTo>
                    <a:pt x="4119765" y="9099524"/>
                  </a:lnTo>
                  <a:lnTo>
                    <a:pt x="4159179" y="9153968"/>
                  </a:lnTo>
                  <a:lnTo>
                    <a:pt x="4198389" y="9207750"/>
                  </a:lnTo>
                  <a:lnTo>
                    <a:pt x="4237388" y="9260860"/>
                  </a:lnTo>
                  <a:lnTo>
                    <a:pt x="4276170" y="9313283"/>
                  </a:lnTo>
                  <a:lnTo>
                    <a:pt x="4314725" y="9365008"/>
                  </a:lnTo>
                  <a:lnTo>
                    <a:pt x="4353048" y="9416022"/>
                  </a:lnTo>
                  <a:lnTo>
                    <a:pt x="4391131" y="9466313"/>
                  </a:lnTo>
                  <a:lnTo>
                    <a:pt x="4428966" y="9515866"/>
                  </a:lnTo>
                  <a:lnTo>
                    <a:pt x="4466546" y="9564671"/>
                  </a:lnTo>
                  <a:lnTo>
                    <a:pt x="4503864" y="9612714"/>
                  </a:lnTo>
                  <a:lnTo>
                    <a:pt x="4540913" y="9659983"/>
                  </a:lnTo>
                  <a:lnTo>
                    <a:pt x="4577685" y="9706464"/>
                  </a:lnTo>
                  <a:lnTo>
                    <a:pt x="4614173" y="9752146"/>
                  </a:lnTo>
                  <a:lnTo>
                    <a:pt x="4650370" y="9797015"/>
                  </a:lnTo>
                  <a:lnTo>
                    <a:pt x="4686268" y="9841060"/>
                  </a:lnTo>
                  <a:lnTo>
                    <a:pt x="4721860" y="9884267"/>
                  </a:lnTo>
                  <a:lnTo>
                    <a:pt x="4757138" y="9926623"/>
                  </a:lnTo>
                  <a:lnTo>
                    <a:pt x="4792096" y="9968117"/>
                  </a:lnTo>
                  <a:lnTo>
                    <a:pt x="4826726" y="10008735"/>
                  </a:lnTo>
                  <a:lnTo>
                    <a:pt x="4861020" y="10048464"/>
                  </a:lnTo>
                  <a:lnTo>
                    <a:pt x="4894972" y="10087293"/>
                  </a:lnTo>
                  <a:lnTo>
                    <a:pt x="4928574" y="10125208"/>
                  </a:lnTo>
                  <a:lnTo>
                    <a:pt x="4961818" y="10162197"/>
                  </a:lnTo>
                  <a:lnTo>
                    <a:pt x="4994698" y="10198247"/>
                  </a:lnTo>
                  <a:lnTo>
                    <a:pt x="5027206" y="10233346"/>
                  </a:lnTo>
                  <a:lnTo>
                    <a:pt x="5059335" y="10267480"/>
                  </a:lnTo>
                  <a:lnTo>
                    <a:pt x="5091077" y="10300638"/>
                  </a:lnTo>
                  <a:lnTo>
                    <a:pt x="5122425" y="10332806"/>
                  </a:lnTo>
                  <a:lnTo>
                    <a:pt x="5153372" y="10363972"/>
                  </a:lnTo>
                  <a:lnTo>
                    <a:pt x="5183910" y="10394123"/>
                  </a:lnTo>
                  <a:lnTo>
                    <a:pt x="5214033" y="10423247"/>
                  </a:lnTo>
                  <a:lnTo>
                    <a:pt x="5243732" y="10451331"/>
                  </a:lnTo>
                  <a:lnTo>
                    <a:pt x="5273000" y="10478362"/>
                  </a:lnTo>
                  <a:lnTo>
                    <a:pt x="5301831" y="10504327"/>
                  </a:lnTo>
                  <a:lnTo>
                    <a:pt x="5358150" y="10553011"/>
                  </a:lnTo>
                  <a:lnTo>
                    <a:pt x="5412629" y="10597282"/>
                  </a:lnTo>
                  <a:lnTo>
                    <a:pt x="5465211" y="10637039"/>
                  </a:lnTo>
                  <a:lnTo>
                    <a:pt x="5515836" y="10672179"/>
                  </a:lnTo>
                  <a:lnTo>
                    <a:pt x="5564446" y="10702603"/>
                  </a:lnTo>
                  <a:lnTo>
                    <a:pt x="5610983" y="10728208"/>
                  </a:lnTo>
                  <a:lnTo>
                    <a:pt x="5655387" y="10748894"/>
                  </a:lnTo>
                  <a:lnTo>
                    <a:pt x="5697601" y="10764559"/>
                  </a:lnTo>
                  <a:lnTo>
                    <a:pt x="5737565" y="10775102"/>
                  </a:lnTo>
                  <a:lnTo>
                    <a:pt x="5776171" y="10780458"/>
                  </a:lnTo>
                  <a:lnTo>
                    <a:pt x="57761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bg object 17">
              <a:extLst>
                <a:ext uri="{FF2B5EF4-FFF2-40B4-BE49-F238E27FC236}">
                  <a16:creationId xmlns:a16="http://schemas.microsoft.com/office/drawing/2014/main" id="{A64BA11C-E7C5-3037-14E1-7D17C53518E6}"/>
                </a:ext>
              </a:extLst>
            </p:cNvPr>
            <p:cNvSpPr/>
            <p:nvPr userDrawn="1"/>
          </p:nvSpPr>
          <p:spPr>
            <a:xfrm>
              <a:off x="16776784" y="1462108"/>
              <a:ext cx="3327400" cy="6688455"/>
            </a:xfrm>
            <a:custGeom>
              <a:avLst/>
              <a:gdLst/>
              <a:ahLst/>
              <a:cxnLst/>
              <a:rect l="l" t="t" r="r" b="b"/>
              <a:pathLst>
                <a:path w="3327400" h="6688455">
                  <a:moveTo>
                    <a:pt x="3325605" y="0"/>
                  </a:moveTo>
                  <a:lnTo>
                    <a:pt x="3315472" y="73430"/>
                  </a:lnTo>
                  <a:lnTo>
                    <a:pt x="3305365" y="145957"/>
                  </a:lnTo>
                  <a:lnTo>
                    <a:pt x="3295289" y="217586"/>
                  </a:lnTo>
                  <a:lnTo>
                    <a:pt x="3285249" y="288322"/>
                  </a:lnTo>
                  <a:lnTo>
                    <a:pt x="3275249" y="358170"/>
                  </a:lnTo>
                  <a:lnTo>
                    <a:pt x="3265296" y="427135"/>
                  </a:lnTo>
                  <a:lnTo>
                    <a:pt x="3255393" y="495222"/>
                  </a:lnTo>
                  <a:lnTo>
                    <a:pt x="3245545" y="562435"/>
                  </a:lnTo>
                  <a:lnTo>
                    <a:pt x="3235757" y="628779"/>
                  </a:lnTo>
                  <a:lnTo>
                    <a:pt x="3226035" y="694260"/>
                  </a:lnTo>
                  <a:lnTo>
                    <a:pt x="3216382" y="758882"/>
                  </a:lnTo>
                  <a:lnTo>
                    <a:pt x="3206804" y="822651"/>
                  </a:lnTo>
                  <a:lnTo>
                    <a:pt x="3197306" y="885570"/>
                  </a:lnTo>
                  <a:lnTo>
                    <a:pt x="3187893" y="947646"/>
                  </a:lnTo>
                  <a:lnTo>
                    <a:pt x="3178569" y="1008882"/>
                  </a:lnTo>
                  <a:lnTo>
                    <a:pt x="3169339" y="1069284"/>
                  </a:lnTo>
                  <a:lnTo>
                    <a:pt x="3151182" y="1187605"/>
                  </a:lnTo>
                  <a:lnTo>
                    <a:pt x="3099479" y="1523057"/>
                  </a:lnTo>
                  <a:lnTo>
                    <a:pt x="3083297" y="1628502"/>
                  </a:lnTo>
                  <a:lnTo>
                    <a:pt x="3075425" y="1680051"/>
                  </a:lnTo>
                  <a:lnTo>
                    <a:pt x="3067706" y="1730825"/>
                  </a:lnTo>
                  <a:lnTo>
                    <a:pt x="3060145" y="1780828"/>
                  </a:lnTo>
                  <a:lnTo>
                    <a:pt x="3052746" y="1830066"/>
                  </a:lnTo>
                  <a:lnTo>
                    <a:pt x="3045514" y="1878543"/>
                  </a:lnTo>
                  <a:lnTo>
                    <a:pt x="3038454" y="1926265"/>
                  </a:lnTo>
                  <a:lnTo>
                    <a:pt x="3031572" y="1973235"/>
                  </a:lnTo>
                  <a:lnTo>
                    <a:pt x="3024871" y="2019460"/>
                  </a:lnTo>
                  <a:lnTo>
                    <a:pt x="3018356" y="2064943"/>
                  </a:lnTo>
                  <a:lnTo>
                    <a:pt x="3012034" y="2109690"/>
                  </a:lnTo>
                  <a:lnTo>
                    <a:pt x="3005908" y="2153706"/>
                  </a:lnTo>
                  <a:lnTo>
                    <a:pt x="2999983" y="2196996"/>
                  </a:lnTo>
                  <a:lnTo>
                    <a:pt x="2994264" y="2239564"/>
                  </a:lnTo>
                  <a:lnTo>
                    <a:pt x="2988756" y="2281416"/>
                  </a:lnTo>
                  <a:lnTo>
                    <a:pt x="2983464" y="2322555"/>
                  </a:lnTo>
                  <a:lnTo>
                    <a:pt x="2978393" y="2362989"/>
                  </a:lnTo>
                  <a:lnTo>
                    <a:pt x="2973548" y="2402720"/>
                  </a:lnTo>
                  <a:lnTo>
                    <a:pt x="2968933" y="2441754"/>
                  </a:lnTo>
                  <a:lnTo>
                    <a:pt x="2964553" y="2480096"/>
                  </a:lnTo>
                  <a:lnTo>
                    <a:pt x="2956520" y="2554724"/>
                  </a:lnTo>
                  <a:lnTo>
                    <a:pt x="2949486" y="2626643"/>
                  </a:lnTo>
                  <a:lnTo>
                    <a:pt x="2943491" y="2695891"/>
                  </a:lnTo>
                  <a:lnTo>
                    <a:pt x="2938573" y="2762509"/>
                  </a:lnTo>
                  <a:lnTo>
                    <a:pt x="2934772" y="2826534"/>
                  </a:lnTo>
                  <a:lnTo>
                    <a:pt x="2932126" y="2888008"/>
                  </a:lnTo>
                  <a:lnTo>
                    <a:pt x="2930675" y="2946967"/>
                  </a:lnTo>
                  <a:lnTo>
                    <a:pt x="2901162" y="2947557"/>
                  </a:lnTo>
                  <a:lnTo>
                    <a:pt x="2840206" y="2949678"/>
                  </a:lnTo>
                  <a:lnTo>
                    <a:pt x="2776643" y="2953021"/>
                  </a:lnTo>
                  <a:lnTo>
                    <a:pt x="2710432" y="2957544"/>
                  </a:lnTo>
                  <a:lnTo>
                    <a:pt x="2641530" y="2963206"/>
                  </a:lnTo>
                  <a:lnTo>
                    <a:pt x="2533046" y="2973744"/>
                  </a:lnTo>
                  <a:lnTo>
                    <a:pt x="2378603" y="2991399"/>
                  </a:lnTo>
                  <a:lnTo>
                    <a:pt x="2125279" y="3024930"/>
                  </a:lnTo>
                  <a:lnTo>
                    <a:pt x="0" y="3344086"/>
                  </a:lnTo>
                  <a:lnTo>
                    <a:pt x="74275" y="3354451"/>
                  </a:lnTo>
                  <a:lnTo>
                    <a:pt x="2212663" y="3675311"/>
                  </a:lnTo>
                  <a:lnTo>
                    <a:pt x="2457241" y="3706104"/>
                  </a:lnTo>
                  <a:lnTo>
                    <a:pt x="2606058" y="3721726"/>
                  </a:lnTo>
                  <a:lnTo>
                    <a:pt x="2710432" y="3730632"/>
                  </a:lnTo>
                  <a:lnTo>
                    <a:pt x="2776643" y="3735154"/>
                  </a:lnTo>
                  <a:lnTo>
                    <a:pt x="2840206" y="3738496"/>
                  </a:lnTo>
                  <a:lnTo>
                    <a:pt x="2901162" y="3740616"/>
                  </a:lnTo>
                  <a:lnTo>
                    <a:pt x="2930675" y="3741205"/>
                  </a:lnTo>
                  <a:lnTo>
                    <a:pt x="2931249" y="3770374"/>
                  </a:lnTo>
                  <a:lnTo>
                    <a:pt x="2933302" y="3830586"/>
                  </a:lnTo>
                  <a:lnTo>
                    <a:pt x="2936530" y="3893332"/>
                  </a:lnTo>
                  <a:lnTo>
                    <a:pt x="2940895" y="3958649"/>
                  </a:lnTo>
                  <a:lnTo>
                    <a:pt x="2946356" y="4026578"/>
                  </a:lnTo>
                  <a:lnTo>
                    <a:pt x="2952875" y="4097157"/>
                  </a:lnTo>
                  <a:lnTo>
                    <a:pt x="2960414" y="4170426"/>
                  </a:lnTo>
                  <a:lnTo>
                    <a:pt x="2968933" y="4246424"/>
                  </a:lnTo>
                  <a:lnTo>
                    <a:pt x="2973548" y="4285459"/>
                  </a:lnTo>
                  <a:lnTo>
                    <a:pt x="2978393" y="4325190"/>
                  </a:lnTo>
                  <a:lnTo>
                    <a:pt x="2983464" y="4365624"/>
                  </a:lnTo>
                  <a:lnTo>
                    <a:pt x="2988756" y="4406764"/>
                  </a:lnTo>
                  <a:lnTo>
                    <a:pt x="2994264" y="4448615"/>
                  </a:lnTo>
                  <a:lnTo>
                    <a:pt x="2999983" y="4491184"/>
                  </a:lnTo>
                  <a:lnTo>
                    <a:pt x="3005908" y="4534473"/>
                  </a:lnTo>
                  <a:lnTo>
                    <a:pt x="3012034" y="4578490"/>
                  </a:lnTo>
                  <a:lnTo>
                    <a:pt x="3018356" y="4623237"/>
                  </a:lnTo>
                  <a:lnTo>
                    <a:pt x="3024871" y="4668720"/>
                  </a:lnTo>
                  <a:lnTo>
                    <a:pt x="3031572" y="4714945"/>
                  </a:lnTo>
                  <a:lnTo>
                    <a:pt x="3038454" y="4761915"/>
                  </a:lnTo>
                  <a:lnTo>
                    <a:pt x="3045514" y="4809637"/>
                  </a:lnTo>
                  <a:lnTo>
                    <a:pt x="3052746" y="4858114"/>
                  </a:lnTo>
                  <a:lnTo>
                    <a:pt x="3060145" y="4907352"/>
                  </a:lnTo>
                  <a:lnTo>
                    <a:pt x="3067706" y="4957355"/>
                  </a:lnTo>
                  <a:lnTo>
                    <a:pt x="3075425" y="5008129"/>
                  </a:lnTo>
                  <a:lnTo>
                    <a:pt x="3083297" y="5059678"/>
                  </a:lnTo>
                  <a:lnTo>
                    <a:pt x="3099479" y="5165122"/>
                  </a:lnTo>
                  <a:lnTo>
                    <a:pt x="3151182" y="5500574"/>
                  </a:lnTo>
                  <a:lnTo>
                    <a:pt x="3169339" y="5618894"/>
                  </a:lnTo>
                  <a:lnTo>
                    <a:pt x="3178569" y="5679296"/>
                  </a:lnTo>
                  <a:lnTo>
                    <a:pt x="3187893" y="5740532"/>
                  </a:lnTo>
                  <a:lnTo>
                    <a:pt x="3197306" y="5802607"/>
                  </a:lnTo>
                  <a:lnTo>
                    <a:pt x="3206804" y="5865527"/>
                  </a:lnTo>
                  <a:lnTo>
                    <a:pt x="3216382" y="5929295"/>
                  </a:lnTo>
                  <a:lnTo>
                    <a:pt x="3226035" y="5993917"/>
                  </a:lnTo>
                  <a:lnTo>
                    <a:pt x="3235757" y="6059397"/>
                  </a:lnTo>
                  <a:lnTo>
                    <a:pt x="3245545" y="6125741"/>
                  </a:lnTo>
                  <a:lnTo>
                    <a:pt x="3255393" y="6192954"/>
                  </a:lnTo>
                  <a:lnTo>
                    <a:pt x="3265296" y="6261040"/>
                  </a:lnTo>
                  <a:lnTo>
                    <a:pt x="3275249" y="6330004"/>
                  </a:lnTo>
                  <a:lnTo>
                    <a:pt x="3285249" y="6399852"/>
                  </a:lnTo>
                  <a:lnTo>
                    <a:pt x="3295289" y="6470588"/>
                  </a:lnTo>
                  <a:lnTo>
                    <a:pt x="3305365" y="6542217"/>
                  </a:lnTo>
                  <a:lnTo>
                    <a:pt x="3315472" y="6614743"/>
                  </a:lnTo>
                  <a:lnTo>
                    <a:pt x="3325605" y="6688173"/>
                  </a:lnTo>
                  <a:lnTo>
                    <a:pt x="3327315" y="6675783"/>
                  </a:lnTo>
                  <a:lnTo>
                    <a:pt x="3327315" y="12389"/>
                  </a:lnTo>
                  <a:lnTo>
                    <a:pt x="3325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A0F6BE71-4FD2-053D-422A-563CA739F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391902"/>
            <a:ext cx="2341773" cy="546609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007DA78-03D2-A146-661B-991E8BAD9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CDE5B8CC-5B37-0402-34CB-7A2F2D02C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84200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latin typeface="Geologica" pitchFamily="2" charset="0"/>
              </a:defRPr>
            </a:lvl1pPr>
            <a:lvl2pPr marL="457200" indent="0">
              <a:buNone/>
              <a:defRPr sz="1200" b="0">
                <a:latin typeface="Geologica" pitchFamily="2" charset="0"/>
              </a:defRPr>
            </a:lvl2pPr>
            <a:lvl3pPr marL="914400" indent="0">
              <a:buNone/>
              <a:defRPr sz="1100" b="0">
                <a:latin typeface="Geologica" pitchFamily="2" charset="0"/>
              </a:defRPr>
            </a:lvl3pPr>
            <a:lvl4pPr marL="1371600" indent="0">
              <a:buNone/>
              <a:defRPr sz="1050" b="0">
                <a:latin typeface="Geologica" pitchFamily="2" charset="0"/>
              </a:defRPr>
            </a:lvl4pPr>
            <a:lvl5pPr marL="1828800" indent="0">
              <a:buNone/>
              <a:defRPr sz="1050" b="0">
                <a:latin typeface="Geolog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Heading +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3645"/>
            <a:ext cx="5257800" cy="3693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A767D-A6CC-2C6B-5AA1-BF199ABC08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509713"/>
            <a:ext cx="5257800" cy="6270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  <a:latin typeface="Geolog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05C81F0-7E70-158F-F8CA-9DE79FBA36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91275" y="150971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DF60045C-326F-038B-6F75-49AF8A991B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995" y="150971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77B47C2-2D9A-370D-1A5E-9DCA65BBE7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91275" y="376523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6B723C47-A933-157E-9B91-263D1CE3685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03995" y="3765233"/>
            <a:ext cx="2519363" cy="2076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log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eolog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id="{D970E4A8-63B6-3307-7D5C-7B79C44BFE78}"/>
              </a:ext>
            </a:extLst>
          </p:cNvPr>
          <p:cNvGrpSpPr/>
          <p:nvPr userDrawn="1"/>
        </p:nvGrpSpPr>
        <p:grpSpPr>
          <a:xfrm>
            <a:off x="4038600" y="1960917"/>
            <a:ext cx="4114800" cy="3851352"/>
            <a:chOff x="7094697" y="2882193"/>
            <a:chExt cx="5944235" cy="554926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9FBE45A-E8AD-CDA3-3F0C-0F569837F48F}"/>
                </a:ext>
              </a:extLst>
            </p:cNvPr>
            <p:cNvSpPr/>
            <p:nvPr userDrawn="1"/>
          </p:nvSpPr>
          <p:spPr>
            <a:xfrm>
              <a:off x="7094697" y="2882193"/>
              <a:ext cx="5944235" cy="5549265"/>
            </a:xfrm>
            <a:custGeom>
              <a:avLst/>
              <a:gdLst/>
              <a:ahLst/>
              <a:cxnLst/>
              <a:rect l="l" t="t" r="r" b="b"/>
              <a:pathLst>
                <a:path w="5944234" h="5549265">
                  <a:moveTo>
                    <a:pt x="3077743" y="0"/>
                  </a:moveTo>
                  <a:lnTo>
                    <a:pt x="2947452" y="35"/>
                  </a:lnTo>
                  <a:lnTo>
                    <a:pt x="2817211" y="816"/>
                  </a:lnTo>
                  <a:lnTo>
                    <a:pt x="2687243" y="2343"/>
                  </a:lnTo>
                  <a:lnTo>
                    <a:pt x="2557771" y="4616"/>
                  </a:lnTo>
                  <a:lnTo>
                    <a:pt x="2429021" y="7638"/>
                  </a:lnTo>
                  <a:lnTo>
                    <a:pt x="2301214" y="11408"/>
                  </a:lnTo>
                  <a:lnTo>
                    <a:pt x="2174576" y="15927"/>
                  </a:lnTo>
                  <a:lnTo>
                    <a:pt x="2049330" y="21197"/>
                  </a:lnTo>
                  <a:lnTo>
                    <a:pt x="1925699" y="27218"/>
                  </a:lnTo>
                  <a:lnTo>
                    <a:pt x="1864560" y="30510"/>
                  </a:lnTo>
                  <a:lnTo>
                    <a:pt x="1803908" y="33990"/>
                  </a:lnTo>
                  <a:lnTo>
                    <a:pt x="1743772" y="37659"/>
                  </a:lnTo>
                  <a:lnTo>
                    <a:pt x="1684179" y="41516"/>
                  </a:lnTo>
                  <a:lnTo>
                    <a:pt x="1625159" y="45561"/>
                  </a:lnTo>
                  <a:lnTo>
                    <a:pt x="1566738" y="49795"/>
                  </a:lnTo>
                  <a:lnTo>
                    <a:pt x="1508944" y="54217"/>
                  </a:lnTo>
                  <a:lnTo>
                    <a:pt x="1451806" y="58828"/>
                  </a:lnTo>
                  <a:lnTo>
                    <a:pt x="1395352" y="63628"/>
                  </a:lnTo>
                  <a:lnTo>
                    <a:pt x="1339609" y="68617"/>
                  </a:lnTo>
                  <a:lnTo>
                    <a:pt x="1284606" y="73795"/>
                  </a:lnTo>
                  <a:lnTo>
                    <a:pt x="1230370" y="79162"/>
                  </a:lnTo>
                  <a:lnTo>
                    <a:pt x="1176930" y="84719"/>
                  </a:lnTo>
                  <a:lnTo>
                    <a:pt x="1124313" y="90464"/>
                  </a:lnTo>
                  <a:lnTo>
                    <a:pt x="1072547" y="96399"/>
                  </a:lnTo>
                  <a:lnTo>
                    <a:pt x="1021661" y="102524"/>
                  </a:lnTo>
                  <a:lnTo>
                    <a:pt x="971682" y="108838"/>
                  </a:lnTo>
                  <a:lnTo>
                    <a:pt x="922638" y="115342"/>
                  </a:lnTo>
                  <a:lnTo>
                    <a:pt x="874558" y="122036"/>
                  </a:lnTo>
                  <a:lnTo>
                    <a:pt x="827468" y="128920"/>
                  </a:lnTo>
                  <a:lnTo>
                    <a:pt x="781398" y="135994"/>
                  </a:lnTo>
                  <a:lnTo>
                    <a:pt x="736375" y="143259"/>
                  </a:lnTo>
                  <a:lnTo>
                    <a:pt x="692427" y="150713"/>
                  </a:lnTo>
                  <a:lnTo>
                    <a:pt x="649582" y="158358"/>
                  </a:lnTo>
                  <a:lnTo>
                    <a:pt x="607868" y="166194"/>
                  </a:lnTo>
                  <a:lnTo>
                    <a:pt x="567313" y="174220"/>
                  </a:lnTo>
                  <a:lnTo>
                    <a:pt x="527945" y="182437"/>
                  </a:lnTo>
                  <a:lnTo>
                    <a:pt x="489792" y="190844"/>
                  </a:lnTo>
                  <a:lnTo>
                    <a:pt x="417242" y="208232"/>
                  </a:lnTo>
                  <a:lnTo>
                    <a:pt x="349888" y="226385"/>
                  </a:lnTo>
                  <a:lnTo>
                    <a:pt x="287953" y="245303"/>
                  </a:lnTo>
                  <a:lnTo>
                    <a:pt x="231660" y="264988"/>
                  </a:lnTo>
                  <a:lnTo>
                    <a:pt x="181234" y="285439"/>
                  </a:lnTo>
                  <a:lnTo>
                    <a:pt x="136898" y="306659"/>
                  </a:lnTo>
                  <a:lnTo>
                    <a:pt x="98876" y="328647"/>
                  </a:lnTo>
                  <a:lnTo>
                    <a:pt x="67392" y="351405"/>
                  </a:lnTo>
                  <a:lnTo>
                    <a:pt x="32913" y="386986"/>
                  </a:lnTo>
                  <a:lnTo>
                    <a:pt x="12664" y="427204"/>
                  </a:lnTo>
                  <a:lnTo>
                    <a:pt x="2049" y="479748"/>
                  </a:lnTo>
                  <a:lnTo>
                    <a:pt x="0" y="521551"/>
                  </a:lnTo>
                  <a:lnTo>
                    <a:pt x="440" y="544412"/>
                  </a:lnTo>
                  <a:lnTo>
                    <a:pt x="4184" y="593932"/>
                  </a:lnTo>
                  <a:lnTo>
                    <a:pt x="11649" y="648354"/>
                  </a:lnTo>
                  <a:lnTo>
                    <a:pt x="22723" y="707483"/>
                  </a:lnTo>
                  <a:lnTo>
                    <a:pt x="37294" y="771126"/>
                  </a:lnTo>
                  <a:lnTo>
                    <a:pt x="55250" y="839088"/>
                  </a:lnTo>
                  <a:lnTo>
                    <a:pt x="76478" y="911175"/>
                  </a:lnTo>
                  <a:lnTo>
                    <a:pt x="88284" y="948705"/>
                  </a:lnTo>
                  <a:lnTo>
                    <a:pt x="100866" y="987193"/>
                  </a:lnTo>
                  <a:lnTo>
                    <a:pt x="114210" y="1026615"/>
                  </a:lnTo>
                  <a:lnTo>
                    <a:pt x="128301" y="1066948"/>
                  </a:lnTo>
                  <a:lnTo>
                    <a:pt x="143127" y="1108166"/>
                  </a:lnTo>
                  <a:lnTo>
                    <a:pt x="158672" y="1150246"/>
                  </a:lnTo>
                  <a:lnTo>
                    <a:pt x="174922" y="1193162"/>
                  </a:lnTo>
                  <a:lnTo>
                    <a:pt x="191865" y="1236892"/>
                  </a:lnTo>
                  <a:lnTo>
                    <a:pt x="209485" y="1281410"/>
                  </a:lnTo>
                  <a:lnTo>
                    <a:pt x="227768" y="1326693"/>
                  </a:lnTo>
                  <a:lnTo>
                    <a:pt x="246701" y="1372715"/>
                  </a:lnTo>
                  <a:lnTo>
                    <a:pt x="266270" y="1419453"/>
                  </a:lnTo>
                  <a:lnTo>
                    <a:pt x="286460" y="1466883"/>
                  </a:lnTo>
                  <a:lnTo>
                    <a:pt x="307257" y="1514981"/>
                  </a:lnTo>
                  <a:lnTo>
                    <a:pt x="328648" y="1563721"/>
                  </a:lnTo>
                  <a:lnTo>
                    <a:pt x="350617" y="1613080"/>
                  </a:lnTo>
                  <a:lnTo>
                    <a:pt x="373153" y="1663033"/>
                  </a:lnTo>
                  <a:lnTo>
                    <a:pt x="396239" y="1713557"/>
                  </a:lnTo>
                  <a:lnTo>
                    <a:pt x="419862" y="1764626"/>
                  </a:lnTo>
                  <a:lnTo>
                    <a:pt x="444009" y="1816218"/>
                  </a:lnTo>
                  <a:lnTo>
                    <a:pt x="468664" y="1868306"/>
                  </a:lnTo>
                  <a:lnTo>
                    <a:pt x="493815" y="1920868"/>
                  </a:lnTo>
                  <a:lnTo>
                    <a:pt x="519446" y="1973879"/>
                  </a:lnTo>
                  <a:lnTo>
                    <a:pt x="545545" y="2027314"/>
                  </a:lnTo>
                  <a:lnTo>
                    <a:pt x="572096" y="2081149"/>
                  </a:lnTo>
                  <a:lnTo>
                    <a:pt x="599086" y="2135361"/>
                  </a:lnTo>
                  <a:lnTo>
                    <a:pt x="626501" y="2189924"/>
                  </a:lnTo>
                  <a:lnTo>
                    <a:pt x="654327" y="2244815"/>
                  </a:lnTo>
                  <a:lnTo>
                    <a:pt x="682549" y="2300009"/>
                  </a:lnTo>
                  <a:lnTo>
                    <a:pt x="711154" y="2355482"/>
                  </a:lnTo>
                  <a:lnTo>
                    <a:pt x="769455" y="2467169"/>
                  </a:lnTo>
                  <a:lnTo>
                    <a:pt x="829119" y="2579680"/>
                  </a:lnTo>
                  <a:lnTo>
                    <a:pt x="890032" y="2692821"/>
                  </a:lnTo>
                  <a:lnTo>
                    <a:pt x="952083" y="2806399"/>
                  </a:lnTo>
                  <a:lnTo>
                    <a:pt x="1015158" y="2920219"/>
                  </a:lnTo>
                  <a:lnTo>
                    <a:pt x="1079146" y="3034088"/>
                  </a:lnTo>
                  <a:lnTo>
                    <a:pt x="1143934" y="3147810"/>
                  </a:lnTo>
                  <a:lnTo>
                    <a:pt x="1209410" y="3261193"/>
                  </a:lnTo>
                  <a:lnTo>
                    <a:pt x="1275462" y="3374041"/>
                  </a:lnTo>
                  <a:lnTo>
                    <a:pt x="1341976" y="3486160"/>
                  </a:lnTo>
                  <a:lnTo>
                    <a:pt x="1408841" y="3597358"/>
                  </a:lnTo>
                  <a:lnTo>
                    <a:pt x="1475945" y="3707438"/>
                  </a:lnTo>
                  <a:lnTo>
                    <a:pt x="1543174" y="3816208"/>
                  </a:lnTo>
                  <a:lnTo>
                    <a:pt x="1610418" y="3923472"/>
                  </a:lnTo>
                  <a:lnTo>
                    <a:pt x="1677562" y="4029038"/>
                  </a:lnTo>
                  <a:lnTo>
                    <a:pt x="1711062" y="4081123"/>
                  </a:lnTo>
                  <a:lnTo>
                    <a:pt x="1744495" y="4132710"/>
                  </a:lnTo>
                  <a:lnTo>
                    <a:pt x="1777848" y="4183776"/>
                  </a:lnTo>
                  <a:lnTo>
                    <a:pt x="1811105" y="4234295"/>
                  </a:lnTo>
                  <a:lnTo>
                    <a:pt x="1844254" y="4284244"/>
                  </a:lnTo>
                  <a:lnTo>
                    <a:pt x="1877279" y="4333599"/>
                  </a:lnTo>
                  <a:lnTo>
                    <a:pt x="1910168" y="4382334"/>
                  </a:lnTo>
                  <a:lnTo>
                    <a:pt x="1942905" y="4430427"/>
                  </a:lnTo>
                  <a:lnTo>
                    <a:pt x="1975477" y="4477851"/>
                  </a:lnTo>
                  <a:lnTo>
                    <a:pt x="2007871" y="4524585"/>
                  </a:lnTo>
                  <a:lnTo>
                    <a:pt x="2040070" y="4570602"/>
                  </a:lnTo>
                  <a:lnTo>
                    <a:pt x="2072063" y="4615879"/>
                  </a:lnTo>
                  <a:lnTo>
                    <a:pt x="2103834" y="4660391"/>
                  </a:lnTo>
                  <a:lnTo>
                    <a:pt x="2135370" y="4704114"/>
                  </a:lnTo>
                  <a:lnTo>
                    <a:pt x="2166656" y="4747025"/>
                  </a:lnTo>
                  <a:lnTo>
                    <a:pt x="2197679" y="4789098"/>
                  </a:lnTo>
                  <a:lnTo>
                    <a:pt x="2228425" y="4830310"/>
                  </a:lnTo>
                  <a:lnTo>
                    <a:pt x="2258879" y="4870635"/>
                  </a:lnTo>
                  <a:lnTo>
                    <a:pt x="2289027" y="4910051"/>
                  </a:lnTo>
                  <a:lnTo>
                    <a:pt x="2318856" y="4948532"/>
                  </a:lnTo>
                  <a:lnTo>
                    <a:pt x="2348351" y="4986055"/>
                  </a:lnTo>
                  <a:lnTo>
                    <a:pt x="2377498" y="5022594"/>
                  </a:lnTo>
                  <a:lnTo>
                    <a:pt x="2406284" y="5058127"/>
                  </a:lnTo>
                  <a:lnTo>
                    <a:pt x="2434693" y="5092628"/>
                  </a:lnTo>
                  <a:lnTo>
                    <a:pt x="2462713" y="5126073"/>
                  </a:lnTo>
                  <a:lnTo>
                    <a:pt x="2490329" y="5158438"/>
                  </a:lnTo>
                  <a:lnTo>
                    <a:pt x="2517527" y="5189699"/>
                  </a:lnTo>
                  <a:lnTo>
                    <a:pt x="2544293" y="5219831"/>
                  </a:lnTo>
                  <a:lnTo>
                    <a:pt x="2570613" y="5248811"/>
                  </a:lnTo>
                  <a:lnTo>
                    <a:pt x="2621858" y="5303214"/>
                  </a:lnTo>
                  <a:lnTo>
                    <a:pt x="2671151" y="5352716"/>
                  </a:lnTo>
                  <a:lnTo>
                    <a:pt x="2718379" y="5397120"/>
                  </a:lnTo>
                  <a:lnTo>
                    <a:pt x="2763429" y="5436234"/>
                  </a:lnTo>
                  <a:lnTo>
                    <a:pt x="2806189" y="5469863"/>
                  </a:lnTo>
                  <a:lnTo>
                    <a:pt x="2846547" y="5497813"/>
                  </a:lnTo>
                  <a:lnTo>
                    <a:pt x="2884391" y="5519890"/>
                  </a:lnTo>
                  <a:lnTo>
                    <a:pt x="2919607" y="5535899"/>
                  </a:lnTo>
                  <a:lnTo>
                    <a:pt x="2967261" y="5548113"/>
                  </a:lnTo>
                  <a:lnTo>
                    <a:pt x="2981710" y="5548940"/>
                  </a:lnTo>
                  <a:lnTo>
                    <a:pt x="2996480" y="5548070"/>
                  </a:lnTo>
                  <a:lnTo>
                    <a:pt x="3044932" y="5535239"/>
                  </a:lnTo>
                  <a:lnTo>
                    <a:pt x="3080549" y="5518427"/>
                  </a:lnTo>
                  <a:lnTo>
                    <a:pt x="3118691" y="5495252"/>
                  </a:lnTo>
                  <a:lnTo>
                    <a:pt x="3159251" y="5465925"/>
                  </a:lnTo>
                  <a:lnTo>
                    <a:pt x="3202120" y="5430654"/>
                  </a:lnTo>
                  <a:lnTo>
                    <a:pt x="3247189" y="5389649"/>
                  </a:lnTo>
                  <a:lnTo>
                    <a:pt x="3294351" y="5343119"/>
                  </a:lnTo>
                  <a:lnTo>
                    <a:pt x="3343497" y="5291273"/>
                  </a:lnTo>
                  <a:lnTo>
                    <a:pt x="3394518" y="5234321"/>
                  </a:lnTo>
                  <a:lnTo>
                    <a:pt x="3420698" y="5203995"/>
                  </a:lnTo>
                  <a:lnTo>
                    <a:pt x="3447306" y="5172471"/>
                  </a:lnTo>
                  <a:lnTo>
                    <a:pt x="3474329" y="5139776"/>
                  </a:lnTo>
                  <a:lnTo>
                    <a:pt x="3501752" y="5105934"/>
                  </a:lnTo>
                  <a:lnTo>
                    <a:pt x="3529564" y="5070973"/>
                  </a:lnTo>
                  <a:lnTo>
                    <a:pt x="3557749" y="5034918"/>
                  </a:lnTo>
                  <a:lnTo>
                    <a:pt x="3586295" y="4997796"/>
                  </a:lnTo>
                  <a:lnTo>
                    <a:pt x="3615188" y="4959633"/>
                  </a:lnTo>
                  <a:lnTo>
                    <a:pt x="3644414" y="4920455"/>
                  </a:lnTo>
                  <a:lnTo>
                    <a:pt x="3673960" y="4880288"/>
                  </a:lnTo>
                  <a:lnTo>
                    <a:pt x="3703812" y="4839159"/>
                  </a:lnTo>
                  <a:lnTo>
                    <a:pt x="3733957" y="4797093"/>
                  </a:lnTo>
                  <a:lnTo>
                    <a:pt x="3764381" y="4754116"/>
                  </a:lnTo>
                  <a:lnTo>
                    <a:pt x="3795071" y="4710255"/>
                  </a:lnTo>
                  <a:lnTo>
                    <a:pt x="3826013" y="4665537"/>
                  </a:lnTo>
                  <a:lnTo>
                    <a:pt x="3857193" y="4619986"/>
                  </a:lnTo>
                  <a:lnTo>
                    <a:pt x="3888598" y="4573630"/>
                  </a:lnTo>
                  <a:lnTo>
                    <a:pt x="3920215" y="4526494"/>
                  </a:lnTo>
                  <a:lnTo>
                    <a:pt x="3952029" y="4478605"/>
                  </a:lnTo>
                  <a:lnTo>
                    <a:pt x="3984028" y="4429988"/>
                  </a:lnTo>
                  <a:lnTo>
                    <a:pt x="4016197" y="4380671"/>
                  </a:lnTo>
                  <a:lnTo>
                    <a:pt x="4048524" y="4330679"/>
                  </a:lnTo>
                  <a:lnTo>
                    <a:pt x="4080994" y="4280038"/>
                  </a:lnTo>
                  <a:lnTo>
                    <a:pt x="4113595" y="4228774"/>
                  </a:lnTo>
                  <a:lnTo>
                    <a:pt x="4146312" y="4176914"/>
                  </a:lnTo>
                  <a:lnTo>
                    <a:pt x="4179132" y="4124483"/>
                  </a:lnTo>
                  <a:lnTo>
                    <a:pt x="4212041" y="4071509"/>
                  </a:lnTo>
                  <a:lnTo>
                    <a:pt x="4278075" y="3964032"/>
                  </a:lnTo>
                  <a:lnTo>
                    <a:pt x="4344303" y="3854693"/>
                  </a:lnTo>
                  <a:lnTo>
                    <a:pt x="4410618" y="3743701"/>
                  </a:lnTo>
                  <a:lnTo>
                    <a:pt x="4476912" y="3631265"/>
                  </a:lnTo>
                  <a:lnTo>
                    <a:pt x="4543075" y="3517594"/>
                  </a:lnTo>
                  <a:lnTo>
                    <a:pt x="4609001" y="3402898"/>
                  </a:lnTo>
                  <a:lnTo>
                    <a:pt x="4674579" y="3287386"/>
                  </a:lnTo>
                  <a:lnTo>
                    <a:pt x="4739702" y="3171267"/>
                  </a:lnTo>
                  <a:lnTo>
                    <a:pt x="4804262" y="3054751"/>
                  </a:lnTo>
                  <a:lnTo>
                    <a:pt x="4868150" y="2938047"/>
                  </a:lnTo>
                  <a:lnTo>
                    <a:pt x="4931257" y="2821364"/>
                  </a:lnTo>
                  <a:lnTo>
                    <a:pt x="4993475" y="2704911"/>
                  </a:lnTo>
                  <a:lnTo>
                    <a:pt x="5054697" y="2588898"/>
                  </a:lnTo>
                  <a:lnTo>
                    <a:pt x="5114812" y="2473534"/>
                  </a:lnTo>
                  <a:lnTo>
                    <a:pt x="5173714" y="2359028"/>
                  </a:lnTo>
                  <a:lnTo>
                    <a:pt x="5231294" y="2245590"/>
                  </a:lnTo>
                  <a:lnTo>
                    <a:pt x="5287442" y="2133428"/>
                  </a:lnTo>
                  <a:lnTo>
                    <a:pt x="5342052" y="2022753"/>
                  </a:lnTo>
                  <a:lnTo>
                    <a:pt x="5395013" y="1913773"/>
                  </a:lnTo>
                  <a:lnTo>
                    <a:pt x="5446219" y="1806698"/>
                  </a:lnTo>
                  <a:lnTo>
                    <a:pt x="5495561" y="1701737"/>
                  </a:lnTo>
                  <a:lnTo>
                    <a:pt x="5542929" y="1599099"/>
                  </a:lnTo>
                  <a:lnTo>
                    <a:pt x="5565840" y="1548717"/>
                  </a:lnTo>
                  <a:lnTo>
                    <a:pt x="5588217" y="1498994"/>
                  </a:lnTo>
                  <a:lnTo>
                    <a:pt x="5610046" y="1449957"/>
                  </a:lnTo>
                  <a:lnTo>
                    <a:pt x="5631315" y="1401631"/>
                  </a:lnTo>
                  <a:lnTo>
                    <a:pt x="5652009" y="1354043"/>
                  </a:lnTo>
                  <a:lnTo>
                    <a:pt x="5672115" y="1307219"/>
                  </a:lnTo>
                  <a:lnTo>
                    <a:pt x="5691619" y="1261185"/>
                  </a:lnTo>
                  <a:lnTo>
                    <a:pt x="5710508" y="1215967"/>
                  </a:lnTo>
                  <a:lnTo>
                    <a:pt x="5728769" y="1171592"/>
                  </a:lnTo>
                  <a:lnTo>
                    <a:pt x="5746387" y="1128085"/>
                  </a:lnTo>
                  <a:lnTo>
                    <a:pt x="5763349" y="1085473"/>
                  </a:lnTo>
                  <a:lnTo>
                    <a:pt x="5779642" y="1043782"/>
                  </a:lnTo>
                  <a:lnTo>
                    <a:pt x="5795253" y="1003038"/>
                  </a:lnTo>
                  <a:lnTo>
                    <a:pt x="5810166" y="963268"/>
                  </a:lnTo>
                  <a:lnTo>
                    <a:pt x="5824370" y="924496"/>
                  </a:lnTo>
                  <a:lnTo>
                    <a:pt x="5837850" y="886751"/>
                  </a:lnTo>
                  <a:lnTo>
                    <a:pt x="5850593" y="850057"/>
                  </a:lnTo>
                  <a:lnTo>
                    <a:pt x="5873814" y="779928"/>
                  </a:lnTo>
                  <a:lnTo>
                    <a:pt x="5893924" y="714321"/>
                  </a:lnTo>
                  <a:lnTo>
                    <a:pt x="5910814" y="653444"/>
                  </a:lnTo>
                  <a:lnTo>
                    <a:pt x="5924377" y="597506"/>
                  </a:lnTo>
                  <a:lnTo>
                    <a:pt x="5934503" y="546717"/>
                  </a:lnTo>
                  <a:lnTo>
                    <a:pt x="5941085" y="501286"/>
                  </a:lnTo>
                  <a:lnTo>
                    <a:pt x="5944014" y="461422"/>
                  </a:lnTo>
                  <a:lnTo>
                    <a:pt x="5944074" y="443643"/>
                  </a:lnTo>
                  <a:lnTo>
                    <a:pt x="5943181" y="427334"/>
                  </a:lnTo>
                  <a:lnTo>
                    <a:pt x="5934343" y="387281"/>
                  </a:lnTo>
                  <a:lnTo>
                    <a:pt x="5911049" y="352501"/>
                  </a:lnTo>
                  <a:lnTo>
                    <a:pt x="5872009" y="319339"/>
                  </a:lnTo>
                  <a:lnTo>
                    <a:pt x="5837608" y="298130"/>
                  </a:lnTo>
                  <a:lnTo>
                    <a:pt x="5796768" y="277643"/>
                  </a:lnTo>
                  <a:lnTo>
                    <a:pt x="5749713" y="257877"/>
                  </a:lnTo>
                  <a:lnTo>
                    <a:pt x="5696666" y="238833"/>
                  </a:lnTo>
                  <a:lnTo>
                    <a:pt x="5637852" y="220512"/>
                  </a:lnTo>
                  <a:lnTo>
                    <a:pt x="5573494" y="202916"/>
                  </a:lnTo>
                  <a:lnTo>
                    <a:pt x="5503816" y="186045"/>
                  </a:lnTo>
                  <a:lnTo>
                    <a:pt x="5429042" y="169899"/>
                  </a:lnTo>
                  <a:lnTo>
                    <a:pt x="5389813" y="162099"/>
                  </a:lnTo>
                  <a:lnTo>
                    <a:pt x="5349395" y="154480"/>
                  </a:lnTo>
                  <a:lnTo>
                    <a:pt x="5307814" y="147044"/>
                  </a:lnTo>
                  <a:lnTo>
                    <a:pt x="5265099" y="139789"/>
                  </a:lnTo>
                  <a:lnTo>
                    <a:pt x="5221277" y="132717"/>
                  </a:lnTo>
                  <a:lnTo>
                    <a:pt x="5176378" y="125826"/>
                  </a:lnTo>
                  <a:lnTo>
                    <a:pt x="5130428" y="119118"/>
                  </a:lnTo>
                  <a:lnTo>
                    <a:pt x="5083455" y="112592"/>
                  </a:lnTo>
                  <a:lnTo>
                    <a:pt x="5035488" y="106249"/>
                  </a:lnTo>
                  <a:lnTo>
                    <a:pt x="4986555" y="100089"/>
                  </a:lnTo>
                  <a:lnTo>
                    <a:pt x="4936683" y="94111"/>
                  </a:lnTo>
                  <a:lnTo>
                    <a:pt x="4885900" y="88316"/>
                  </a:lnTo>
                  <a:lnTo>
                    <a:pt x="4834235" y="82704"/>
                  </a:lnTo>
                  <a:lnTo>
                    <a:pt x="4781716" y="77274"/>
                  </a:lnTo>
                  <a:lnTo>
                    <a:pt x="4728369" y="72028"/>
                  </a:lnTo>
                  <a:lnTo>
                    <a:pt x="4674225" y="66966"/>
                  </a:lnTo>
                  <a:lnTo>
                    <a:pt x="4619309" y="62086"/>
                  </a:lnTo>
                  <a:lnTo>
                    <a:pt x="4563651" y="57391"/>
                  </a:lnTo>
                  <a:lnTo>
                    <a:pt x="4507277" y="52878"/>
                  </a:lnTo>
                  <a:lnTo>
                    <a:pt x="4450218" y="48550"/>
                  </a:lnTo>
                  <a:lnTo>
                    <a:pt x="4392499" y="44405"/>
                  </a:lnTo>
                  <a:lnTo>
                    <a:pt x="4334149" y="40444"/>
                  </a:lnTo>
                  <a:lnTo>
                    <a:pt x="4275197" y="36667"/>
                  </a:lnTo>
                  <a:lnTo>
                    <a:pt x="4215669" y="33074"/>
                  </a:lnTo>
                  <a:lnTo>
                    <a:pt x="4155595" y="29665"/>
                  </a:lnTo>
                  <a:lnTo>
                    <a:pt x="4095001" y="26440"/>
                  </a:lnTo>
                  <a:lnTo>
                    <a:pt x="3972369" y="20545"/>
                  </a:lnTo>
                  <a:lnTo>
                    <a:pt x="3847997" y="15388"/>
                  </a:lnTo>
                  <a:lnTo>
                    <a:pt x="3722108" y="10970"/>
                  </a:lnTo>
                  <a:lnTo>
                    <a:pt x="3594926" y="7292"/>
                  </a:lnTo>
                  <a:lnTo>
                    <a:pt x="3466675" y="4355"/>
                  </a:lnTo>
                  <a:lnTo>
                    <a:pt x="3337578" y="2160"/>
                  </a:lnTo>
                  <a:lnTo>
                    <a:pt x="3207859" y="708"/>
                  </a:lnTo>
                  <a:lnTo>
                    <a:pt x="3077743" y="0"/>
                  </a:lnTo>
                  <a:close/>
                </a:path>
              </a:pathLst>
            </a:custGeom>
            <a:solidFill>
              <a:srgbClr val="FF4747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20160E2-3155-E0ED-2C46-AF49E2F73078}"/>
                </a:ext>
              </a:extLst>
            </p:cNvPr>
            <p:cNvSpPr/>
            <p:nvPr userDrawn="1"/>
          </p:nvSpPr>
          <p:spPr>
            <a:xfrm>
              <a:off x="8355110" y="3544251"/>
              <a:ext cx="3423920" cy="3442970"/>
            </a:xfrm>
            <a:custGeom>
              <a:avLst/>
              <a:gdLst/>
              <a:ahLst/>
              <a:cxnLst/>
              <a:rect l="l" t="t" r="r" b="b"/>
              <a:pathLst>
                <a:path w="3423920" h="3442970">
                  <a:moveTo>
                    <a:pt x="1711675" y="0"/>
                  </a:moveTo>
                  <a:lnTo>
                    <a:pt x="1691246" y="145984"/>
                  </a:lnTo>
                  <a:lnTo>
                    <a:pt x="1671139" y="284893"/>
                  </a:lnTo>
                  <a:lnTo>
                    <a:pt x="1641918" y="480329"/>
                  </a:lnTo>
                  <a:lnTo>
                    <a:pt x="1573126" y="929300"/>
                  </a:lnTo>
                  <a:lnTo>
                    <a:pt x="1558828" y="1025967"/>
                  </a:lnTo>
                  <a:lnTo>
                    <a:pt x="1545995" y="1116712"/>
                  </a:lnTo>
                  <a:lnTo>
                    <a:pt x="1540176" y="1159911"/>
                  </a:lnTo>
                  <a:lnTo>
                    <a:pt x="1534780" y="1201686"/>
                  </a:lnTo>
                  <a:lnTo>
                    <a:pt x="1529826" y="1242058"/>
                  </a:lnTo>
                  <a:lnTo>
                    <a:pt x="1525334" y="1281045"/>
                  </a:lnTo>
                  <a:lnTo>
                    <a:pt x="1517809" y="1354942"/>
                  </a:lnTo>
                  <a:lnTo>
                    <a:pt x="1512358" y="1423529"/>
                  </a:lnTo>
                  <a:lnTo>
                    <a:pt x="1509134" y="1486960"/>
                  </a:lnTo>
                  <a:lnTo>
                    <a:pt x="1508404" y="1516791"/>
                  </a:lnTo>
                  <a:lnTo>
                    <a:pt x="1478738" y="1517524"/>
                  </a:lnTo>
                  <a:lnTo>
                    <a:pt x="1415657" y="1520764"/>
                  </a:lnTo>
                  <a:lnTo>
                    <a:pt x="1347448" y="1526243"/>
                  </a:lnTo>
                  <a:lnTo>
                    <a:pt x="1273960" y="1533809"/>
                  </a:lnTo>
                  <a:lnTo>
                    <a:pt x="1235189" y="1538326"/>
                  </a:lnTo>
                  <a:lnTo>
                    <a:pt x="1195040" y="1543306"/>
                  </a:lnTo>
                  <a:lnTo>
                    <a:pt x="1153496" y="1548732"/>
                  </a:lnTo>
                  <a:lnTo>
                    <a:pt x="1066141" y="1560842"/>
                  </a:lnTo>
                  <a:lnTo>
                    <a:pt x="972972" y="1574501"/>
                  </a:lnTo>
                  <a:lnTo>
                    <a:pt x="768582" y="1605855"/>
                  </a:lnTo>
                  <a:lnTo>
                    <a:pt x="477672" y="1651035"/>
                  </a:lnTo>
                  <a:lnTo>
                    <a:pt x="349797" y="1670478"/>
                  </a:lnTo>
                  <a:lnTo>
                    <a:pt x="215117" y="1690474"/>
                  </a:lnTo>
                  <a:lnTo>
                    <a:pt x="73477" y="1710871"/>
                  </a:lnTo>
                  <a:lnTo>
                    <a:pt x="0" y="1721172"/>
                  </a:lnTo>
                  <a:lnTo>
                    <a:pt x="145176" y="1741716"/>
                  </a:lnTo>
                  <a:lnTo>
                    <a:pt x="283317" y="1761935"/>
                  </a:lnTo>
                  <a:lnTo>
                    <a:pt x="477672" y="1791321"/>
                  </a:lnTo>
                  <a:lnTo>
                    <a:pt x="924160" y="1860499"/>
                  </a:lnTo>
                  <a:lnTo>
                    <a:pt x="1020293" y="1874876"/>
                  </a:lnTo>
                  <a:lnTo>
                    <a:pt x="1110535" y="1887781"/>
                  </a:lnTo>
                  <a:lnTo>
                    <a:pt x="1153496" y="1893632"/>
                  </a:lnTo>
                  <a:lnTo>
                    <a:pt x="1195040" y="1899058"/>
                  </a:lnTo>
                  <a:lnTo>
                    <a:pt x="1235189" y="1904039"/>
                  </a:lnTo>
                  <a:lnTo>
                    <a:pt x="1273960" y="1908557"/>
                  </a:lnTo>
                  <a:lnTo>
                    <a:pt x="1347448" y="1916122"/>
                  </a:lnTo>
                  <a:lnTo>
                    <a:pt x="1415657" y="1921601"/>
                  </a:lnTo>
                  <a:lnTo>
                    <a:pt x="1478738" y="1924842"/>
                  </a:lnTo>
                  <a:lnTo>
                    <a:pt x="1508404" y="1925574"/>
                  </a:lnTo>
                  <a:lnTo>
                    <a:pt x="1509134" y="1955405"/>
                  </a:lnTo>
                  <a:lnTo>
                    <a:pt x="1512358" y="2018837"/>
                  </a:lnTo>
                  <a:lnTo>
                    <a:pt x="1517809" y="2087424"/>
                  </a:lnTo>
                  <a:lnTo>
                    <a:pt x="1525334" y="2161320"/>
                  </a:lnTo>
                  <a:lnTo>
                    <a:pt x="1529826" y="2200307"/>
                  </a:lnTo>
                  <a:lnTo>
                    <a:pt x="1534780" y="2240679"/>
                  </a:lnTo>
                  <a:lnTo>
                    <a:pt x="1540176" y="2282455"/>
                  </a:lnTo>
                  <a:lnTo>
                    <a:pt x="1552219" y="2370295"/>
                  </a:lnTo>
                  <a:lnTo>
                    <a:pt x="1565803" y="2463982"/>
                  </a:lnTo>
                  <a:lnTo>
                    <a:pt x="1651508" y="3025484"/>
                  </a:lnTo>
                  <a:lnTo>
                    <a:pt x="1671139" y="3157472"/>
                  </a:lnTo>
                  <a:lnTo>
                    <a:pt x="1691246" y="3296382"/>
                  </a:lnTo>
                  <a:lnTo>
                    <a:pt x="1711675" y="3442366"/>
                  </a:lnTo>
                  <a:lnTo>
                    <a:pt x="1732102" y="3296382"/>
                  </a:lnTo>
                  <a:lnTo>
                    <a:pt x="1752207" y="3157472"/>
                  </a:lnTo>
                  <a:lnTo>
                    <a:pt x="1781427" y="2962037"/>
                  </a:lnTo>
                  <a:lnTo>
                    <a:pt x="1850215" y="2513066"/>
                  </a:lnTo>
                  <a:lnTo>
                    <a:pt x="1864512" y="2416398"/>
                  </a:lnTo>
                  <a:lnTo>
                    <a:pt x="1877345" y="2325654"/>
                  </a:lnTo>
                  <a:lnTo>
                    <a:pt x="1883164" y="2282455"/>
                  </a:lnTo>
                  <a:lnTo>
                    <a:pt x="1888560" y="2240679"/>
                  </a:lnTo>
                  <a:lnTo>
                    <a:pt x="1893514" y="2200307"/>
                  </a:lnTo>
                  <a:lnTo>
                    <a:pt x="1898006" y="2161320"/>
                  </a:lnTo>
                  <a:lnTo>
                    <a:pt x="1905531" y="2087424"/>
                  </a:lnTo>
                  <a:lnTo>
                    <a:pt x="1910982" y="2018837"/>
                  </a:lnTo>
                  <a:lnTo>
                    <a:pt x="1914206" y="1955405"/>
                  </a:lnTo>
                  <a:lnTo>
                    <a:pt x="1914936" y="1925574"/>
                  </a:lnTo>
                  <a:lnTo>
                    <a:pt x="1944601" y="1924842"/>
                  </a:lnTo>
                  <a:lnTo>
                    <a:pt x="2007680" y="1921601"/>
                  </a:lnTo>
                  <a:lnTo>
                    <a:pt x="2075887" y="1916122"/>
                  </a:lnTo>
                  <a:lnTo>
                    <a:pt x="2149374" y="1908557"/>
                  </a:lnTo>
                  <a:lnTo>
                    <a:pt x="2188145" y="1904039"/>
                  </a:lnTo>
                  <a:lnTo>
                    <a:pt x="2228293" y="1899058"/>
                  </a:lnTo>
                  <a:lnTo>
                    <a:pt x="2269838" y="1893632"/>
                  </a:lnTo>
                  <a:lnTo>
                    <a:pt x="2357192" y="1881522"/>
                  </a:lnTo>
                  <a:lnTo>
                    <a:pt x="2450361" y="1867862"/>
                  </a:lnTo>
                  <a:lnTo>
                    <a:pt x="2654752" y="1836506"/>
                  </a:lnTo>
                  <a:lnTo>
                    <a:pt x="2945667" y="1791321"/>
                  </a:lnTo>
                  <a:lnTo>
                    <a:pt x="3073544" y="1771876"/>
                  </a:lnTo>
                  <a:lnTo>
                    <a:pt x="3208228" y="1751876"/>
                  </a:lnTo>
                  <a:lnTo>
                    <a:pt x="3349871" y="1731475"/>
                  </a:lnTo>
                  <a:lnTo>
                    <a:pt x="3423351" y="1721172"/>
                  </a:lnTo>
                  <a:lnTo>
                    <a:pt x="3278170" y="1700632"/>
                  </a:lnTo>
                  <a:lnTo>
                    <a:pt x="3140026" y="1680416"/>
                  </a:lnTo>
                  <a:lnTo>
                    <a:pt x="2945667" y="1651035"/>
                  </a:lnTo>
                  <a:lnTo>
                    <a:pt x="2499173" y="1581864"/>
                  </a:lnTo>
                  <a:lnTo>
                    <a:pt x="2403040" y="1567487"/>
                  </a:lnTo>
                  <a:lnTo>
                    <a:pt x="2312798" y="1554584"/>
                  </a:lnTo>
                  <a:lnTo>
                    <a:pt x="2269838" y="1548732"/>
                  </a:lnTo>
                  <a:lnTo>
                    <a:pt x="2228293" y="1543306"/>
                  </a:lnTo>
                  <a:lnTo>
                    <a:pt x="2188145" y="1538326"/>
                  </a:lnTo>
                  <a:lnTo>
                    <a:pt x="2149374" y="1533809"/>
                  </a:lnTo>
                  <a:lnTo>
                    <a:pt x="2075887" y="1526243"/>
                  </a:lnTo>
                  <a:lnTo>
                    <a:pt x="2007680" y="1520764"/>
                  </a:lnTo>
                  <a:lnTo>
                    <a:pt x="1944601" y="1517524"/>
                  </a:lnTo>
                  <a:lnTo>
                    <a:pt x="1914936" y="1516791"/>
                  </a:lnTo>
                  <a:lnTo>
                    <a:pt x="1914206" y="1486960"/>
                  </a:lnTo>
                  <a:lnTo>
                    <a:pt x="1910982" y="1423529"/>
                  </a:lnTo>
                  <a:lnTo>
                    <a:pt x="1905531" y="1354942"/>
                  </a:lnTo>
                  <a:lnTo>
                    <a:pt x="1898006" y="1281045"/>
                  </a:lnTo>
                  <a:lnTo>
                    <a:pt x="1893514" y="1242058"/>
                  </a:lnTo>
                  <a:lnTo>
                    <a:pt x="1888560" y="1201686"/>
                  </a:lnTo>
                  <a:lnTo>
                    <a:pt x="1883164" y="1159911"/>
                  </a:lnTo>
                  <a:lnTo>
                    <a:pt x="1871121" y="1072070"/>
                  </a:lnTo>
                  <a:lnTo>
                    <a:pt x="1857537" y="978383"/>
                  </a:lnTo>
                  <a:lnTo>
                    <a:pt x="1771837" y="416882"/>
                  </a:lnTo>
                  <a:lnTo>
                    <a:pt x="1752207" y="284893"/>
                  </a:lnTo>
                  <a:lnTo>
                    <a:pt x="1732102" y="145984"/>
                  </a:lnTo>
                  <a:lnTo>
                    <a:pt x="17116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8A67F-B732-0F27-FB24-FFF26009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BC0ED-8F1B-24F5-6E91-AB188FA5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1249918-5BE8-F5F8-F9F5-553EEC76AC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9150" y="1700598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7F12875C-2886-60B8-D928-262D577565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9150" y="4887255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3B020E19-BF26-DF2B-42F0-211666CB87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9150" y="3293926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AD723814-7522-3B4D-94E1-397861264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24400" y="1700598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04CF27FC-FFDB-08E9-9D99-AF78794D2D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24400" y="4887255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8DD147FC-7892-B819-63DC-C74F8D59D1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4400" y="3293926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Text Placeholder 32">
            <a:extLst>
              <a:ext uri="{FF2B5EF4-FFF2-40B4-BE49-F238E27FC236}">
                <a16:creationId xmlns:a16="http://schemas.microsoft.com/office/drawing/2014/main" id="{D3717D08-3E29-FA7D-12E7-92FECD8EB3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0601" y="1700598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C2A48C77-FB98-CA39-6504-50771C5260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0601" y="4887255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32">
            <a:extLst>
              <a:ext uri="{FF2B5EF4-FFF2-40B4-BE49-F238E27FC236}">
                <a16:creationId xmlns:a16="http://schemas.microsoft.com/office/drawing/2014/main" id="{A0338C9B-BE0E-7240-930D-CCA0DD7C8F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10601" y="3293926"/>
            <a:ext cx="2743199" cy="80528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Geologica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62E285-2214-F5D6-BB5E-99DB1408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71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47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7AB57-FE5F-79FD-4AB8-8A84D28BB6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58E26-0462-9DCE-7877-689C6FFAE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5FE-F029-F3C1-A507-AAFC0020122D}"/>
              </a:ext>
            </a:extLst>
          </p:cNvPr>
          <p:cNvSpPr txBox="1">
            <a:spLocks/>
          </p:cNvSpPr>
          <p:nvPr userDrawn="1"/>
        </p:nvSpPr>
        <p:spPr>
          <a:xfrm>
            <a:off x="801727" y="3772634"/>
            <a:ext cx="10786534" cy="1192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Geologica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</a:rPr>
              <a:t>Thank you!</a:t>
            </a:r>
            <a:endParaRPr lang="en-GR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A0504-2A69-18FA-4FE4-E6A98810A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2646" y="1554774"/>
            <a:ext cx="2469462" cy="23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2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phs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38FB-F813-0811-86B6-F4C9F712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583C0-8F11-43D1-526F-783C49553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E7640-A77E-F794-72F6-99FC5C10D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74A92E-9063-5ECB-CBD3-315D6780C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81200"/>
            <a:ext cx="320040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D04B61-3A04-9A3A-1A1A-4ECF867F2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5800" y="1981200"/>
            <a:ext cx="320040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C4BE80-32EE-E328-407E-070787A29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400" y="1981200"/>
            <a:ext cx="3200400" cy="4084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768DEA1-7407-054A-40B3-534A9361FC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258491"/>
            <a:ext cx="10515600" cy="6270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Geologica" pitchFamily="2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38FB-F813-0811-86B6-F4C9F712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583C0-8F11-43D1-526F-783C49553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E7640-A77E-F794-72F6-99FC5C10D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74A92E-9063-5ECB-CBD3-315D6780C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57325"/>
            <a:ext cx="3200400" cy="4608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D04B61-3A04-9A3A-1A1A-4ECF867F2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5800" y="1457325"/>
            <a:ext cx="3200400" cy="4608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C4BE80-32EE-E328-407E-070787A29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400" y="1457325"/>
            <a:ext cx="3200400" cy="46081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71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phs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38FB-F813-0811-86B6-F4C9F712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583C0-8F11-43D1-526F-783C49553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E7640-A77E-F794-72F6-99FC5C10D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74A92E-9063-5ECB-CBD3-315D6780C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81200"/>
            <a:ext cx="252000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C4BE80-32EE-E328-407E-070787A29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3800" y="1981200"/>
            <a:ext cx="252000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2413A5E-ECB2-5A06-83E6-AF0DCDA31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400" y="1981200"/>
            <a:ext cx="252000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5CEB01-1DD3-B607-82FB-297F5199F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8600" y="1981200"/>
            <a:ext cx="252000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7C318B1-C886-E609-DA77-15E4B4BD6A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258491"/>
            <a:ext cx="10515600" cy="6270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Geologica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3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38FB-F813-0811-86B6-F4C9F712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583C0-8F11-43D1-526F-783C49553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E7640-A77E-F794-72F6-99FC5C10D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74A92E-9063-5ECB-CBD3-315D6780C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47800"/>
            <a:ext cx="2520000" cy="4617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8C4BE80-32EE-E328-407E-070787A29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3800" y="1447800"/>
            <a:ext cx="2520000" cy="4617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2413A5E-ECB2-5A06-83E6-AF0DCDA31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400" y="1447800"/>
            <a:ext cx="2520000" cy="4617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D5CEB01-1DD3-B607-82FB-297F5199F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8600" y="1447800"/>
            <a:ext cx="2520000" cy="4617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4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5A18321-7113-6269-2104-10DA152CCD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0" y="1258491"/>
            <a:ext cx="10515600" cy="6270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3802" y="1503893"/>
            <a:ext cx="5040000" cy="4667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09DDA1-9D51-A202-C9C3-020A2B097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9713"/>
            <a:ext cx="5040000" cy="4667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1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52DC001F-5D6A-149C-A8F8-DFDB653FF0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91275" y="150971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80159A92-D387-154E-D2A7-ABC7972B81D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995" y="150971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367C0E4-1C70-8842-42E0-587099F7C5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91275" y="376523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2B01DC6B-F275-35E8-B174-68FB70C4ECC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03995" y="3765233"/>
            <a:ext cx="2519363" cy="2076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F76CE0-8BC3-638E-7530-A7A0015BC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9713"/>
            <a:ext cx="5181600" cy="4667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30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33500"/>
            <a:ext cx="10515600" cy="484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1C8757-AFE6-5703-1FA0-0871CCA11E3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8200" y="6402550"/>
            <a:ext cx="1168400" cy="272723"/>
          </a:xfrm>
          <a:prstGeom prst="rect">
            <a:avLst/>
          </a:prstGeom>
        </p:spPr>
      </p:pic>
      <p:sp>
        <p:nvSpPr>
          <p:cNvPr id="12" name="object 23">
            <a:extLst>
              <a:ext uri="{FF2B5EF4-FFF2-40B4-BE49-F238E27FC236}">
                <a16:creationId xmlns:a16="http://schemas.microsoft.com/office/drawing/2014/main" id="{2CFEF825-4738-0EA0-8EF3-4ABC0F303E29}"/>
              </a:ext>
            </a:extLst>
          </p:cNvPr>
          <p:cNvSpPr/>
          <p:nvPr userDrawn="1"/>
        </p:nvSpPr>
        <p:spPr>
          <a:xfrm flipV="1">
            <a:off x="838200" y="6220935"/>
            <a:ext cx="10515600" cy="51277"/>
          </a:xfrm>
          <a:custGeom>
            <a:avLst/>
            <a:gdLst/>
            <a:ahLst/>
            <a:cxnLst/>
            <a:rect l="l" t="t" r="r" b="b"/>
            <a:pathLst>
              <a:path w="18544540">
                <a:moveTo>
                  <a:pt x="0" y="0"/>
                </a:moveTo>
                <a:lnTo>
                  <a:pt x="18544513" y="0"/>
                </a:lnTo>
              </a:path>
            </a:pathLst>
          </a:custGeom>
          <a:ln w="7853">
            <a:solidFill>
              <a:srgbClr val="FF0000">
                <a:alpha val="50196"/>
              </a:srgbClr>
            </a:solidFill>
          </a:ln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9" r:id="rId4"/>
    <p:sldLayoutId id="2147483674" r:id="rId5"/>
    <p:sldLayoutId id="2147483678" r:id="rId6"/>
    <p:sldLayoutId id="2147483664" r:id="rId7"/>
    <p:sldLayoutId id="2147483680" r:id="rId8"/>
    <p:sldLayoutId id="2147483676" r:id="rId9"/>
    <p:sldLayoutId id="2147483677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32.svg"/><Relationship Id="rId4" Type="http://schemas.openxmlformats.org/officeDocument/2006/relationships/image" Target="../media/image20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6.svg"/><Relationship Id="rId4" Type="http://schemas.openxmlformats.org/officeDocument/2006/relationships/image" Target="../media/image12.svg"/><Relationship Id="rId9" Type="http://schemas.openxmlformats.org/officeDocument/2006/relationships/image" Target="../media/image5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4D2B0-234B-D23C-747F-E02E1FC40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84057"/>
            <a:ext cx="7772400" cy="2284358"/>
          </a:xfrm>
        </p:spPr>
        <p:txBody>
          <a:bodyPr>
            <a:normAutofit fontScale="90000"/>
          </a:bodyPr>
          <a:lstStyle/>
          <a:p>
            <a:r>
              <a:rPr lang="en-GB" dirty="0"/>
              <a:t>5G Cybersecurity Platforms as Business Decision Support Systems for SMEs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39DEFC-0BA0-8913-BD1F-3F2FC0A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25 Feb 2026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4AC4B7-95B4-CB15-3369-5977427956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Kostas Poulios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88BE5-4812-E9D8-5242-B09DC288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27" y="5842000"/>
            <a:ext cx="163274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5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Matters for SME Growth</a:t>
            </a:r>
          </a:p>
        </p:txBody>
      </p:sp>
      <p:sp>
        <p:nvSpPr>
          <p:cNvPr id="10" name="Sub10"/>
          <p:cNvSpPr txBox="1"/>
          <p:nvPr/>
        </p:nvSpPr>
        <p:spPr>
          <a:xfrm>
            <a:off x="838199" y="1660000"/>
            <a:ext cx="10515599" cy="38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r>
              <a:rPr lang="en-GB" sz="1800" b="1" dirty="0"/>
              <a:t>Security clarity enables:</a:t>
            </a:r>
          </a:p>
        </p:txBody>
      </p:sp>
      <p:sp>
        <p:nvSpPr>
          <p:cNvPr id="20" name="CardBg20"/>
          <p:cNvSpPr/>
          <p:nvPr/>
        </p:nvSpPr>
        <p:spPr>
          <a:xfrm>
            <a:off x="838199" y="2110000"/>
            <a:ext cx="5192799" cy="702026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CircleBg20"/>
          <p:cNvSpPr/>
          <p:nvPr/>
        </p:nvSpPr>
        <p:spPr>
          <a:xfrm>
            <a:off x="958199" y="2230000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22" name="CardIcon2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199" y="2290000"/>
            <a:ext cx="380000" cy="380000"/>
          </a:xfrm>
          <a:prstGeom prst="rect">
            <a:avLst/>
          </a:prstGeom>
        </p:spPr>
      </p:pic>
      <p:sp>
        <p:nvSpPr>
          <p:cNvPr id="23" name="CardTitle20"/>
          <p:cNvSpPr txBox="1"/>
          <p:nvPr/>
        </p:nvSpPr>
        <p:spPr>
          <a:xfrm>
            <a:off x="1603424" y="2298141"/>
            <a:ext cx="3143144" cy="38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Faster scaling</a:t>
            </a:r>
          </a:p>
          <a:p>
            <a:endParaRPr lang="en-GB" dirty="0"/>
          </a:p>
        </p:txBody>
      </p:sp>
      <p:sp>
        <p:nvSpPr>
          <p:cNvPr id="30" name="CardBg30"/>
          <p:cNvSpPr/>
          <p:nvPr/>
        </p:nvSpPr>
        <p:spPr>
          <a:xfrm>
            <a:off x="863423" y="3866116"/>
            <a:ext cx="5192799" cy="797718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1" name="CircleBg30"/>
          <p:cNvSpPr/>
          <p:nvPr/>
        </p:nvSpPr>
        <p:spPr>
          <a:xfrm>
            <a:off x="983423" y="3986116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32" name="CardIcon3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423" y="4046116"/>
            <a:ext cx="380000" cy="380000"/>
          </a:xfrm>
          <a:prstGeom prst="rect">
            <a:avLst/>
          </a:prstGeom>
        </p:spPr>
      </p:pic>
      <p:sp>
        <p:nvSpPr>
          <p:cNvPr id="33" name="CardTitle30"/>
          <p:cNvSpPr txBox="1"/>
          <p:nvPr/>
        </p:nvSpPr>
        <p:spPr>
          <a:xfrm>
            <a:off x="1603423" y="4064257"/>
            <a:ext cx="3633595" cy="44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Stronger partnerships</a:t>
            </a:r>
          </a:p>
        </p:txBody>
      </p:sp>
      <p:sp>
        <p:nvSpPr>
          <p:cNvPr id="40" name="CardBg40"/>
          <p:cNvSpPr/>
          <p:nvPr/>
        </p:nvSpPr>
        <p:spPr>
          <a:xfrm>
            <a:off x="848199" y="3002026"/>
            <a:ext cx="5192799" cy="702026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1" name="CircleBg40"/>
          <p:cNvSpPr/>
          <p:nvPr/>
        </p:nvSpPr>
        <p:spPr>
          <a:xfrm>
            <a:off x="968199" y="3122025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42" name="CardIcon4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199" y="3182025"/>
            <a:ext cx="380000" cy="380000"/>
          </a:xfrm>
          <a:prstGeom prst="rect">
            <a:avLst/>
          </a:prstGeom>
        </p:spPr>
      </p:pic>
      <p:sp>
        <p:nvSpPr>
          <p:cNvPr id="43" name="CardTitle40"/>
          <p:cNvSpPr txBox="1"/>
          <p:nvPr/>
        </p:nvSpPr>
        <p:spPr>
          <a:xfrm>
            <a:off x="1603423" y="3217111"/>
            <a:ext cx="4327634" cy="44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Improved customer trust</a:t>
            </a:r>
          </a:p>
          <a:p>
            <a:endParaRPr lang="en-GB" dirty="0"/>
          </a:p>
        </p:txBody>
      </p:sp>
      <p:sp>
        <p:nvSpPr>
          <p:cNvPr id="50" name="CardBg50"/>
          <p:cNvSpPr/>
          <p:nvPr/>
        </p:nvSpPr>
        <p:spPr>
          <a:xfrm>
            <a:off x="838199" y="4783834"/>
            <a:ext cx="5192799" cy="720999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51" name="CircleBg50"/>
          <p:cNvSpPr/>
          <p:nvPr/>
        </p:nvSpPr>
        <p:spPr>
          <a:xfrm>
            <a:off x="958199" y="4903833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52" name="CardIcon5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8199" y="4963833"/>
            <a:ext cx="380000" cy="380000"/>
          </a:xfrm>
          <a:prstGeom prst="rect">
            <a:avLst/>
          </a:prstGeom>
        </p:spPr>
      </p:pic>
      <p:sp>
        <p:nvSpPr>
          <p:cNvPr id="53" name="CardTitle50"/>
          <p:cNvSpPr txBox="1"/>
          <p:nvPr/>
        </p:nvSpPr>
        <p:spPr>
          <a:xfrm>
            <a:off x="6885695" y="5441335"/>
            <a:ext cx="4842480" cy="529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i="1" dirty="0">
                <a:solidFill>
                  <a:srgbClr val="FF0000"/>
                </a:solidFill>
              </a:rPr>
              <a:t>“Cybersecurity becomes an enabler, not a blocker.”</a:t>
            </a: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C50D5D2-E1D0-52E6-8E2F-0F0B30B7FD33}"/>
              </a:ext>
            </a:extLst>
          </p:cNvPr>
          <p:cNvGrpSpPr/>
          <p:nvPr/>
        </p:nvGrpSpPr>
        <p:grpSpPr>
          <a:xfrm>
            <a:off x="5915833" y="990211"/>
            <a:ext cx="6027761" cy="5751810"/>
            <a:chOff x="5799278" y="263088"/>
            <a:chExt cx="6852000" cy="4934912"/>
          </a:xfrm>
        </p:grpSpPr>
        <p:pic>
          <p:nvPicPr>
            <p:cNvPr id="8" name="Εικόνα 7" descr="Εικόνα που περιέχει κείμενο, αστρονομία, κύκλος, στιγμιότυπο οθόνης&#10;&#10;Το περιεχόμενο που δημιουργείται από AI ενδέχεται να είναι εσφαλμένο.">
              <a:extLst>
                <a:ext uri="{FF2B5EF4-FFF2-40B4-BE49-F238E27FC236}">
                  <a16:creationId xmlns:a16="http://schemas.microsoft.com/office/drawing/2014/main" id="{A9914C23-DE9C-2F31-DAA2-20B05632A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278" y="263088"/>
              <a:ext cx="6852000" cy="4568000"/>
            </a:xfrm>
            <a:prstGeom prst="rect">
              <a:avLst/>
            </a:prstGeom>
          </p:spPr>
        </p:pic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2DF9ECB0-6CEA-C9CC-5FA6-A0F05E8FA72F}"/>
                </a:ext>
              </a:extLst>
            </p:cNvPr>
            <p:cNvSpPr/>
            <p:nvPr/>
          </p:nvSpPr>
          <p:spPr>
            <a:xfrm>
              <a:off x="9657184" y="4963833"/>
              <a:ext cx="643812" cy="23416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8DA127-6CCF-EEB7-4AFD-16A7B83B74AD}"/>
              </a:ext>
            </a:extLst>
          </p:cNvPr>
          <p:cNvSpPr txBox="1"/>
          <p:nvPr/>
        </p:nvSpPr>
        <p:spPr>
          <a:xfrm>
            <a:off x="1601575" y="4963833"/>
            <a:ext cx="402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FFFFFF"/>
                </a:solidFill>
              </a:rPr>
              <a:t>Reduced uncertainty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639E4-287B-6915-ADD2-8CA2566D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86EF0C-A9B4-38C6-525F-441DC0B4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24C5840-EA67-3E66-E129-4119BF227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642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/>
              <a:t>5G Cybersecurity Platforms </a:t>
            </a:r>
          </a:p>
          <a:p>
            <a:pPr marL="0" indent="0" algn="ctr">
              <a:buNone/>
            </a:pPr>
            <a:r>
              <a:rPr lang="en-GB" sz="3200" b="1" dirty="0"/>
              <a:t>are not only protection systems.</a:t>
            </a:r>
          </a:p>
          <a:p>
            <a:pPr marL="0" indent="0" algn="ctr">
              <a:buNone/>
            </a:pPr>
            <a:br>
              <a:rPr lang="en-GB" sz="3200" b="1" dirty="0"/>
            </a:br>
            <a:r>
              <a:rPr lang="en-GB" sz="3200" b="1" dirty="0">
                <a:solidFill>
                  <a:srgbClr val="FF0000"/>
                </a:solidFill>
              </a:rPr>
              <a:t>They are business decision systems for SMEs.</a:t>
            </a:r>
          </a:p>
        </p:txBody>
      </p:sp>
      <p:pic>
        <p:nvPicPr>
          <p:cNvPr id="3" name="ShieldIcon11">
            <a:extLst>
              <a:ext uri="{FF2B5EF4-FFF2-40B4-BE49-F238E27FC236}">
                <a16:creationId xmlns:a16="http://schemas.microsoft.com/office/drawing/2014/main" id="{8F1C3E71-50BF-3932-4734-FCFE230C1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998" y="2280000"/>
            <a:ext cx="2500000" cy="2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688BE5-4812-E9D8-5242-B09DC288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27" y="5881138"/>
            <a:ext cx="163274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9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3D79E8-A1F4-C5D0-073E-CFCEECA8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Business Problem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DCA3685-52F4-6CC8-93B2-977C8172D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926497" cy="4351338"/>
          </a:xfrm>
        </p:spPr>
        <p:txBody>
          <a:bodyPr/>
          <a:lstStyle/>
          <a:p>
            <a:pPr>
              <a:buNone/>
            </a:pPr>
            <a:r>
              <a:rPr lang="en-GB" b="1" dirty="0"/>
              <a:t>5G increases opportunity and complexity</a:t>
            </a:r>
          </a:p>
          <a:p>
            <a:pPr>
              <a:buNone/>
            </a:pPr>
            <a:endParaRPr lang="en-GB" dirty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Multi-vendor environments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Shared infrastructure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Vertical services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Regulatory exposure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GB" dirty="0"/>
              <a:t>SME resource constraints</a:t>
            </a:r>
          </a:p>
          <a:p>
            <a:endParaRPr lang="en-GB" dirty="0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A8F6836-D86E-BEA5-DF46-9ACF5C9B93F2}"/>
              </a:ext>
            </a:extLst>
          </p:cNvPr>
          <p:cNvSpPr/>
          <p:nvPr/>
        </p:nvSpPr>
        <p:spPr>
          <a:xfrm>
            <a:off x="7673005" y="2913756"/>
            <a:ext cx="934279" cy="914400"/>
          </a:xfrm>
          <a:prstGeom prst="flowChartConnector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SME</a:t>
            </a: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CF4EAAB-9FC3-9CA2-E945-8152246DF1BB}"/>
              </a:ext>
            </a:extLst>
          </p:cNvPr>
          <p:cNvSpPr/>
          <p:nvPr/>
        </p:nvSpPr>
        <p:spPr>
          <a:xfrm>
            <a:off x="8819318" y="4188146"/>
            <a:ext cx="1292087" cy="797718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IoT devices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E558F81-0AB3-5146-7204-A04BC647A643}"/>
              </a:ext>
            </a:extLst>
          </p:cNvPr>
          <p:cNvSpPr/>
          <p:nvPr/>
        </p:nvSpPr>
        <p:spPr>
          <a:xfrm>
            <a:off x="6049615" y="4142759"/>
            <a:ext cx="1684681" cy="797718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Regulators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F979B8A-7C1E-ED3C-E124-1B6D599B2415}"/>
              </a:ext>
            </a:extLst>
          </p:cNvPr>
          <p:cNvSpPr/>
          <p:nvPr/>
        </p:nvSpPr>
        <p:spPr>
          <a:xfrm>
            <a:off x="9134053" y="2498110"/>
            <a:ext cx="1593576" cy="1103381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Cloud providers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8F7F52C-C1D3-D083-716C-F0B0783B1344}"/>
              </a:ext>
            </a:extLst>
          </p:cNvPr>
          <p:cNvSpPr/>
          <p:nvPr/>
        </p:nvSpPr>
        <p:spPr>
          <a:xfrm>
            <a:off x="5645423" y="2498110"/>
            <a:ext cx="1520688" cy="9144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Suppliers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932254C-A44C-5941-C42B-989EF9FEDC0D}"/>
              </a:ext>
            </a:extLst>
          </p:cNvPr>
          <p:cNvSpPr/>
          <p:nvPr/>
        </p:nvSpPr>
        <p:spPr>
          <a:xfrm>
            <a:off x="7262187" y="1427201"/>
            <a:ext cx="1755914" cy="91440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Operators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E3FCF1-88F0-57F0-98AC-8F7500C3C9C4}"/>
              </a:ext>
            </a:extLst>
          </p:cNvPr>
          <p:cNvCxnSpPr>
            <a:cxnSpLocks/>
            <a:stCxn id="8" idx="6"/>
            <a:endCxn id="3" idx="2"/>
          </p:cNvCxnSpPr>
          <p:nvPr/>
        </p:nvCxnSpPr>
        <p:spPr>
          <a:xfrm>
            <a:off x="7166111" y="2955310"/>
            <a:ext cx="506894" cy="4156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D72C10-CF0A-16BE-14C7-405DDD17CBF8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8140144" y="2358388"/>
            <a:ext cx="1" cy="555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9A0011-5583-5B25-A828-63001821EE05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7487580" y="3694245"/>
            <a:ext cx="322247" cy="565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454A10-F7CC-017F-3BEE-87E12FC64282}"/>
              </a:ext>
            </a:extLst>
          </p:cNvPr>
          <p:cNvCxnSpPr>
            <a:cxnSpLocks/>
            <a:stCxn id="3" idx="5"/>
            <a:endCxn id="4" idx="1"/>
          </p:cNvCxnSpPr>
          <p:nvPr/>
        </p:nvCxnSpPr>
        <p:spPr>
          <a:xfrm>
            <a:off x="8470462" y="3694245"/>
            <a:ext cx="538078" cy="610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3668A8-5628-6F4B-DFA3-9FA63640285A}"/>
              </a:ext>
            </a:extLst>
          </p:cNvPr>
          <p:cNvCxnSpPr>
            <a:cxnSpLocks/>
            <a:stCxn id="6" idx="2"/>
            <a:endCxn id="3" idx="6"/>
          </p:cNvCxnSpPr>
          <p:nvPr/>
        </p:nvCxnSpPr>
        <p:spPr>
          <a:xfrm flipH="1">
            <a:off x="8607284" y="3049801"/>
            <a:ext cx="526769" cy="3211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00E7745-A080-1576-C2F7-DF3853F85CDD}"/>
              </a:ext>
            </a:extLst>
          </p:cNvPr>
          <p:cNvSpPr txBox="1"/>
          <p:nvPr/>
        </p:nvSpPr>
        <p:spPr>
          <a:xfrm>
            <a:off x="6326252" y="5244667"/>
            <a:ext cx="3627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“Complexity is external to the SME.”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089C90-7051-FB0D-5D05-01DC36582765}"/>
              </a:ext>
            </a:extLst>
          </p:cNvPr>
          <p:cNvSpPr txBox="1"/>
          <p:nvPr/>
        </p:nvSpPr>
        <p:spPr>
          <a:xfrm>
            <a:off x="5928526" y="5688136"/>
            <a:ext cx="5083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“Risk is no longer contained. It is interconnected.”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5593FA-2024-3806-D6A0-09E29A2B9331}"/>
              </a:ext>
            </a:extLst>
          </p:cNvPr>
          <p:cNvCxnSpPr>
            <a:cxnSpLocks/>
          </p:cNvCxnSpPr>
          <p:nvPr/>
        </p:nvCxnSpPr>
        <p:spPr>
          <a:xfrm>
            <a:off x="897147" y="2300174"/>
            <a:ext cx="4393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6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222AA-EE67-5CDD-D615-6BF559E7B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QuoteBg">
            <a:extLst>
              <a:ext uri="{FF2B5EF4-FFF2-40B4-BE49-F238E27FC236}">
                <a16:creationId xmlns:a16="http://schemas.microsoft.com/office/drawing/2014/main" id="{226C4262-45EB-7EC1-844B-3768913375AF}"/>
              </a:ext>
            </a:extLst>
          </p:cNvPr>
          <p:cNvSpPr/>
          <p:nvPr/>
        </p:nvSpPr>
        <p:spPr>
          <a:xfrm>
            <a:off x="6363063" y="2564296"/>
            <a:ext cx="4964651" cy="3587586"/>
          </a:xfrm>
          <a:prstGeom prst="roundRect">
            <a:avLst>
              <a:gd name="adj" fmla="val 15000"/>
            </a:avLst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44" name="CardBg20">
            <a:extLst>
              <a:ext uri="{FF2B5EF4-FFF2-40B4-BE49-F238E27FC236}">
                <a16:creationId xmlns:a16="http://schemas.microsoft.com/office/drawing/2014/main" id="{729E8445-2CB3-A3F5-CE70-06B1D7FCA554}"/>
              </a:ext>
            </a:extLst>
          </p:cNvPr>
          <p:cNvSpPr/>
          <p:nvPr/>
        </p:nvSpPr>
        <p:spPr>
          <a:xfrm>
            <a:off x="441428" y="3428824"/>
            <a:ext cx="5654572" cy="820784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3" name="QuoteBg">
            <a:extLst>
              <a:ext uri="{FF2B5EF4-FFF2-40B4-BE49-F238E27FC236}">
                <a16:creationId xmlns:a16="http://schemas.microsoft.com/office/drawing/2014/main" id="{C8285BD0-57DA-B3E0-A9A3-1F39689B84F4}"/>
              </a:ext>
            </a:extLst>
          </p:cNvPr>
          <p:cNvSpPr/>
          <p:nvPr/>
        </p:nvSpPr>
        <p:spPr>
          <a:xfrm>
            <a:off x="441428" y="1516030"/>
            <a:ext cx="10886285" cy="750000"/>
          </a:xfrm>
          <a:prstGeom prst="roundRect">
            <a:avLst>
              <a:gd name="adj" fmla="val 15000"/>
            </a:avLst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57B97D-5124-4C56-757B-3FB93CE6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SME Decision Gap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9F983-B8DF-5EF4-441D-174873F37BA6}"/>
              </a:ext>
            </a:extLst>
          </p:cNvPr>
          <p:cNvSpPr txBox="1"/>
          <p:nvPr/>
        </p:nvSpPr>
        <p:spPr>
          <a:xfrm>
            <a:off x="6824430" y="3095446"/>
            <a:ext cx="40419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“This is not a technical problem. It is a leadership problem.”</a:t>
            </a:r>
          </a:p>
          <a:p>
            <a:pPr algn="ctr"/>
            <a:endParaRPr lang="en-GB" sz="2400" b="1" i="1" dirty="0">
              <a:solidFill>
                <a:srgbClr val="FF0000"/>
              </a:solidFill>
            </a:endParaRPr>
          </a:p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“Security tools produce data. </a:t>
            </a:r>
          </a:p>
          <a:p>
            <a:pPr algn="ctr"/>
            <a:r>
              <a:rPr lang="en-GB" sz="2400" b="1" i="1" dirty="0">
                <a:solidFill>
                  <a:srgbClr val="FF0000"/>
                </a:solidFill>
              </a:rPr>
              <a:t>Leaders need insight.”</a:t>
            </a:r>
          </a:p>
        </p:txBody>
      </p:sp>
      <p:sp>
        <p:nvSpPr>
          <p:cNvPr id="21" name="CardBg20">
            <a:extLst>
              <a:ext uri="{FF2B5EF4-FFF2-40B4-BE49-F238E27FC236}">
                <a16:creationId xmlns:a16="http://schemas.microsoft.com/office/drawing/2014/main" id="{FB44F6F5-3754-B830-5A88-912FDFE1B8D8}"/>
              </a:ext>
            </a:extLst>
          </p:cNvPr>
          <p:cNvSpPr/>
          <p:nvPr/>
        </p:nvSpPr>
        <p:spPr>
          <a:xfrm>
            <a:off x="441428" y="2513628"/>
            <a:ext cx="5654572" cy="820784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35F17C-EAF5-783C-319A-A9CE42BA906E}"/>
              </a:ext>
            </a:extLst>
          </p:cNvPr>
          <p:cNvGrpSpPr/>
          <p:nvPr/>
        </p:nvGrpSpPr>
        <p:grpSpPr>
          <a:xfrm>
            <a:off x="659632" y="2674020"/>
            <a:ext cx="500000" cy="500000"/>
            <a:chOff x="958199" y="2780000"/>
            <a:chExt cx="500000" cy="500000"/>
          </a:xfrm>
        </p:grpSpPr>
        <p:sp>
          <p:nvSpPr>
            <p:cNvPr id="22" name="CircleBg20">
              <a:extLst>
                <a:ext uri="{FF2B5EF4-FFF2-40B4-BE49-F238E27FC236}">
                  <a16:creationId xmlns:a16="http://schemas.microsoft.com/office/drawing/2014/main" id="{F70C129A-EA98-CD17-5BDA-C58D13F9E98C}"/>
                </a:ext>
              </a:extLst>
            </p:cNvPr>
            <p:cNvSpPr/>
            <p:nvPr/>
          </p:nvSpPr>
          <p:spPr>
            <a:xfrm>
              <a:off x="958199" y="2780000"/>
              <a:ext cx="500000" cy="500000"/>
            </a:xfrm>
            <a:prstGeom prst="roundRect">
              <a:avLst>
                <a:gd name="adj" fmla="val 2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23" name="CardIcon20">
              <a:extLst>
                <a:ext uri="{FF2B5EF4-FFF2-40B4-BE49-F238E27FC236}">
                  <a16:creationId xmlns:a16="http://schemas.microsoft.com/office/drawing/2014/main" id="{95CCCA8B-D2A8-746D-A57C-2307AF78E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8199" y="2840000"/>
              <a:ext cx="380000" cy="380000"/>
            </a:xfrm>
            <a:prstGeom prst="rect">
              <a:avLst/>
            </a:prstGeom>
          </p:spPr>
        </p:pic>
      </p:grpSp>
      <p:sp>
        <p:nvSpPr>
          <p:cNvPr id="24" name="CardTitle20">
            <a:extLst>
              <a:ext uri="{FF2B5EF4-FFF2-40B4-BE49-F238E27FC236}">
                <a16:creationId xmlns:a16="http://schemas.microsoft.com/office/drawing/2014/main" id="{0973F3BF-9F7A-CC0B-C369-B09D94A8FFBB}"/>
              </a:ext>
            </a:extLst>
          </p:cNvPr>
          <p:cNvSpPr txBox="1"/>
          <p:nvPr/>
        </p:nvSpPr>
        <p:spPr>
          <a:xfrm>
            <a:off x="1285625" y="2768432"/>
            <a:ext cx="3197397" cy="3455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What is our real exposure?</a:t>
            </a:r>
          </a:p>
        </p:txBody>
      </p:sp>
      <p:sp>
        <p:nvSpPr>
          <p:cNvPr id="25" name="CardBg30">
            <a:extLst>
              <a:ext uri="{FF2B5EF4-FFF2-40B4-BE49-F238E27FC236}">
                <a16:creationId xmlns:a16="http://schemas.microsoft.com/office/drawing/2014/main" id="{607E1AE5-D1BA-93A9-3692-770BCD3C43D4}"/>
              </a:ext>
            </a:extLst>
          </p:cNvPr>
          <p:cNvSpPr/>
          <p:nvPr/>
        </p:nvSpPr>
        <p:spPr>
          <a:xfrm>
            <a:off x="441428" y="4380113"/>
            <a:ext cx="5654572" cy="820633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D2E1A7-C1BA-CCB6-502C-262702C2446D}"/>
              </a:ext>
            </a:extLst>
          </p:cNvPr>
          <p:cNvGrpSpPr/>
          <p:nvPr/>
        </p:nvGrpSpPr>
        <p:grpSpPr>
          <a:xfrm>
            <a:off x="659632" y="4540429"/>
            <a:ext cx="500000" cy="500000"/>
            <a:chOff x="6280998" y="2780000"/>
            <a:chExt cx="500000" cy="500000"/>
          </a:xfrm>
        </p:grpSpPr>
        <p:sp>
          <p:nvSpPr>
            <p:cNvPr id="26" name="CircleBg30">
              <a:extLst>
                <a:ext uri="{FF2B5EF4-FFF2-40B4-BE49-F238E27FC236}">
                  <a16:creationId xmlns:a16="http://schemas.microsoft.com/office/drawing/2014/main" id="{FA32ACEC-55CD-3F6D-B01B-D69224AC2DDD}"/>
                </a:ext>
              </a:extLst>
            </p:cNvPr>
            <p:cNvSpPr/>
            <p:nvPr/>
          </p:nvSpPr>
          <p:spPr>
            <a:xfrm>
              <a:off x="6280998" y="2780000"/>
              <a:ext cx="500000" cy="500000"/>
            </a:xfrm>
            <a:prstGeom prst="roundRect">
              <a:avLst>
                <a:gd name="adj" fmla="val 2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27" name="CardIcon30">
              <a:extLst>
                <a:ext uri="{FF2B5EF4-FFF2-40B4-BE49-F238E27FC236}">
                  <a16:creationId xmlns:a16="http://schemas.microsoft.com/office/drawing/2014/main" id="{1396BDFA-A396-21C8-51F6-2532E0181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40998" y="2840000"/>
              <a:ext cx="380000" cy="380000"/>
            </a:xfrm>
            <a:prstGeom prst="rect">
              <a:avLst/>
            </a:prstGeom>
          </p:spPr>
        </p:pic>
      </p:grpSp>
      <p:sp>
        <p:nvSpPr>
          <p:cNvPr id="28" name="CardTitle30">
            <a:extLst>
              <a:ext uri="{FF2B5EF4-FFF2-40B4-BE49-F238E27FC236}">
                <a16:creationId xmlns:a16="http://schemas.microsoft.com/office/drawing/2014/main" id="{F5246BA6-2A46-26CB-E1A3-9AA4F42EA0D4}"/>
              </a:ext>
            </a:extLst>
          </p:cNvPr>
          <p:cNvSpPr txBox="1"/>
          <p:nvPr/>
        </p:nvSpPr>
        <p:spPr>
          <a:xfrm>
            <a:off x="1288200" y="4590429"/>
            <a:ext cx="2879610" cy="39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What is the business impact?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336D8E-0366-6433-CA9D-D3D1394D6AD1}"/>
              </a:ext>
            </a:extLst>
          </p:cNvPr>
          <p:cNvGrpSpPr/>
          <p:nvPr/>
        </p:nvGrpSpPr>
        <p:grpSpPr>
          <a:xfrm>
            <a:off x="659632" y="3559329"/>
            <a:ext cx="500000" cy="500000"/>
            <a:chOff x="958199" y="4740000"/>
            <a:chExt cx="500000" cy="500000"/>
          </a:xfrm>
        </p:grpSpPr>
        <p:sp>
          <p:nvSpPr>
            <p:cNvPr id="30" name="CircleBg40">
              <a:extLst>
                <a:ext uri="{FF2B5EF4-FFF2-40B4-BE49-F238E27FC236}">
                  <a16:creationId xmlns:a16="http://schemas.microsoft.com/office/drawing/2014/main" id="{76052C39-3D66-FB03-EC02-D64469C9374B}"/>
                </a:ext>
              </a:extLst>
            </p:cNvPr>
            <p:cNvSpPr/>
            <p:nvPr/>
          </p:nvSpPr>
          <p:spPr>
            <a:xfrm>
              <a:off x="958199" y="4740000"/>
              <a:ext cx="500000" cy="500000"/>
            </a:xfrm>
            <a:prstGeom prst="roundRect">
              <a:avLst>
                <a:gd name="adj" fmla="val 2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31" name="CardIcon40">
              <a:extLst>
                <a:ext uri="{FF2B5EF4-FFF2-40B4-BE49-F238E27FC236}">
                  <a16:creationId xmlns:a16="http://schemas.microsoft.com/office/drawing/2014/main" id="{23F841DA-4A55-129D-4FE5-124F567BD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8199" y="4800000"/>
              <a:ext cx="380000" cy="380000"/>
            </a:xfrm>
            <a:prstGeom prst="rect">
              <a:avLst/>
            </a:prstGeom>
          </p:spPr>
        </p:pic>
      </p:grpSp>
      <p:sp>
        <p:nvSpPr>
          <p:cNvPr id="32" name="CardBg50">
            <a:extLst>
              <a:ext uri="{FF2B5EF4-FFF2-40B4-BE49-F238E27FC236}">
                <a16:creationId xmlns:a16="http://schemas.microsoft.com/office/drawing/2014/main" id="{E8D67DB5-7A84-AF95-A4F4-0A41C12750CA}"/>
              </a:ext>
            </a:extLst>
          </p:cNvPr>
          <p:cNvSpPr/>
          <p:nvPr/>
        </p:nvSpPr>
        <p:spPr>
          <a:xfrm>
            <a:off x="441428" y="5331251"/>
            <a:ext cx="5654572" cy="820632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DACA67-09B6-0CF3-155A-6D1EAA62084E}"/>
              </a:ext>
            </a:extLst>
          </p:cNvPr>
          <p:cNvGrpSpPr/>
          <p:nvPr/>
        </p:nvGrpSpPr>
        <p:grpSpPr>
          <a:xfrm>
            <a:off x="626773" y="5491567"/>
            <a:ext cx="500000" cy="500000"/>
            <a:chOff x="6280998" y="4740000"/>
            <a:chExt cx="500000" cy="500000"/>
          </a:xfrm>
        </p:grpSpPr>
        <p:sp>
          <p:nvSpPr>
            <p:cNvPr id="33" name="CircleBg50">
              <a:extLst>
                <a:ext uri="{FF2B5EF4-FFF2-40B4-BE49-F238E27FC236}">
                  <a16:creationId xmlns:a16="http://schemas.microsoft.com/office/drawing/2014/main" id="{725D9F23-09C8-9070-3520-6ED84B00190D}"/>
                </a:ext>
              </a:extLst>
            </p:cNvPr>
            <p:cNvSpPr/>
            <p:nvPr/>
          </p:nvSpPr>
          <p:spPr>
            <a:xfrm>
              <a:off x="6280998" y="4740000"/>
              <a:ext cx="500000" cy="500000"/>
            </a:xfrm>
            <a:prstGeom prst="roundRect">
              <a:avLst>
                <a:gd name="adj" fmla="val 2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34" name="CardIcon50">
              <a:extLst>
                <a:ext uri="{FF2B5EF4-FFF2-40B4-BE49-F238E27FC236}">
                  <a16:creationId xmlns:a16="http://schemas.microsoft.com/office/drawing/2014/main" id="{672BB404-09C6-A651-61E2-4756E3DF6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40998" y="4800000"/>
              <a:ext cx="380000" cy="380000"/>
            </a:xfrm>
            <a:prstGeom prst="rect">
              <a:avLst/>
            </a:prstGeom>
          </p:spPr>
        </p:pic>
      </p:grpSp>
      <p:sp>
        <p:nvSpPr>
          <p:cNvPr id="35" name="QuoteText">
            <a:extLst>
              <a:ext uri="{FF2B5EF4-FFF2-40B4-BE49-F238E27FC236}">
                <a16:creationId xmlns:a16="http://schemas.microsoft.com/office/drawing/2014/main" id="{9A379406-94DC-F3D9-FDA0-1C95114D9209}"/>
              </a:ext>
            </a:extLst>
          </p:cNvPr>
          <p:cNvSpPr txBox="1"/>
          <p:nvPr/>
        </p:nvSpPr>
        <p:spPr>
          <a:xfrm>
            <a:off x="726770" y="1609576"/>
            <a:ext cx="10315599" cy="5344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r>
              <a:rPr lang="en-GB" sz="2000" dirty="0"/>
              <a:t>The real question for SMEs is not: </a:t>
            </a:r>
            <a:r>
              <a:rPr lang="en-GB" sz="2000" b="1" i="1" dirty="0">
                <a:solidFill>
                  <a:srgbClr val="FF0000"/>
                </a:solidFill>
              </a:rPr>
              <a:t>'Are we secure?’</a:t>
            </a:r>
          </a:p>
          <a:p>
            <a:r>
              <a:rPr lang="en-GB" sz="2000" dirty="0"/>
              <a:t>It is:</a:t>
            </a:r>
          </a:p>
        </p:txBody>
      </p:sp>
      <p:sp>
        <p:nvSpPr>
          <p:cNvPr id="45" name="CardTitle40">
            <a:extLst>
              <a:ext uri="{FF2B5EF4-FFF2-40B4-BE49-F238E27FC236}">
                <a16:creationId xmlns:a16="http://schemas.microsoft.com/office/drawing/2014/main" id="{B86C18FF-2138-BD92-72C2-3746D531F2D5}"/>
              </a:ext>
            </a:extLst>
          </p:cNvPr>
          <p:cNvSpPr txBox="1"/>
          <p:nvPr/>
        </p:nvSpPr>
        <p:spPr>
          <a:xfrm>
            <a:off x="1285625" y="3633432"/>
            <a:ext cx="3333220" cy="4258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Where should we invest first?</a:t>
            </a:r>
          </a:p>
        </p:txBody>
      </p:sp>
      <p:sp>
        <p:nvSpPr>
          <p:cNvPr id="47" name="CardTitle50">
            <a:extLst>
              <a:ext uri="{FF2B5EF4-FFF2-40B4-BE49-F238E27FC236}">
                <a16:creationId xmlns:a16="http://schemas.microsoft.com/office/drawing/2014/main" id="{52F58864-048F-98A5-E089-22BD519639CF}"/>
              </a:ext>
            </a:extLst>
          </p:cNvPr>
          <p:cNvSpPr txBox="1"/>
          <p:nvPr/>
        </p:nvSpPr>
        <p:spPr>
          <a:xfrm>
            <a:off x="1285625" y="5551567"/>
            <a:ext cx="3820411" cy="50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Who do we depend on?</a:t>
            </a:r>
          </a:p>
        </p:txBody>
      </p:sp>
    </p:spTree>
    <p:extLst>
      <p:ext uri="{BB962C8B-B14F-4D97-AF65-F5344CB8AC3E}">
        <p14:creationId xmlns:p14="http://schemas.microsoft.com/office/powerpoint/2010/main" val="41320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B914A-C9B1-395F-F3E6-1F1D485DB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QuoteBg">
            <a:extLst>
              <a:ext uri="{FF2B5EF4-FFF2-40B4-BE49-F238E27FC236}">
                <a16:creationId xmlns:a16="http://schemas.microsoft.com/office/drawing/2014/main" id="{A54767AA-F565-4EB9-DDB0-35A05E46C50C}"/>
              </a:ext>
            </a:extLst>
          </p:cNvPr>
          <p:cNvSpPr/>
          <p:nvPr/>
        </p:nvSpPr>
        <p:spPr>
          <a:xfrm>
            <a:off x="8050969" y="2036631"/>
            <a:ext cx="3382760" cy="3847334"/>
          </a:xfrm>
          <a:prstGeom prst="roundRect">
            <a:avLst>
              <a:gd name="adj" fmla="val 15000"/>
            </a:avLst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CAA18F-108A-8679-19DE-B5D58DB3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Security Tools to Decision Support 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EB244E38-077B-29D7-63C2-32A3D2A55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48954"/>
            <a:ext cx="6759438" cy="79771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Traditional security = Detection &amp; Response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4AC7A-D445-9BED-FA5E-A1160561A026}"/>
              </a:ext>
            </a:extLst>
          </p:cNvPr>
          <p:cNvSpPr txBox="1"/>
          <p:nvPr/>
        </p:nvSpPr>
        <p:spPr>
          <a:xfrm>
            <a:off x="8211723" y="2531962"/>
            <a:ext cx="3061252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GB" b="1" dirty="0"/>
              <a:t>Traditional tool says: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i="1" dirty="0">
                <a:solidFill>
                  <a:srgbClr val="FF0000"/>
                </a:solidFill>
              </a:rPr>
              <a:t>“High CPU usage anomaly.”</a:t>
            </a:r>
          </a:p>
          <a:p>
            <a:pPr>
              <a:lnSpc>
                <a:spcPct val="200000"/>
              </a:lnSpc>
              <a:buNone/>
            </a:pPr>
            <a:r>
              <a:rPr lang="en-GB" b="1" dirty="0"/>
              <a:t>Decision platform says: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i="1" dirty="0">
                <a:solidFill>
                  <a:srgbClr val="FF0000"/>
                </a:solidFill>
              </a:rPr>
              <a:t>“This anomaly could disrupt your most profitable service.”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2D7788-8587-6CF8-6A2A-2D6C48BC3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822839"/>
              </p:ext>
            </p:extLst>
          </p:nvPr>
        </p:nvGraphicFramePr>
        <p:xfrm>
          <a:off x="5182704" y="1541301"/>
          <a:ext cx="3832087" cy="404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A4592CCD-5D77-97A9-2D83-12F3FC11779F}"/>
              </a:ext>
            </a:extLst>
          </p:cNvPr>
          <p:cNvSpPr/>
          <p:nvPr/>
        </p:nvSpPr>
        <p:spPr>
          <a:xfrm>
            <a:off x="3915327" y="3118567"/>
            <a:ext cx="1168400" cy="25451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681EB-CACB-6FE2-22C2-4E2FAD9EE7BF}"/>
              </a:ext>
            </a:extLst>
          </p:cNvPr>
          <p:cNvSpPr txBox="1"/>
          <p:nvPr/>
        </p:nvSpPr>
        <p:spPr>
          <a:xfrm>
            <a:off x="4667524" y="3237724"/>
            <a:ext cx="3185490" cy="2096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Risk visibility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Business impact modelling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Prioritised actions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/>
              <a:t>Ecosystem awareness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D7CCF-08B5-14B9-56DA-4CB6309E82E2}"/>
              </a:ext>
            </a:extLst>
          </p:cNvPr>
          <p:cNvSpPr txBox="1"/>
          <p:nvPr/>
        </p:nvSpPr>
        <p:spPr>
          <a:xfrm>
            <a:off x="609600" y="4191062"/>
            <a:ext cx="3213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Decision support platform =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29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5G Cybersecurity Platform in Business Terms?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C15E83-A5B3-2933-3879-7F1670C382A0}"/>
              </a:ext>
            </a:extLst>
          </p:cNvPr>
          <p:cNvGrpSpPr/>
          <p:nvPr/>
        </p:nvGrpSpPr>
        <p:grpSpPr>
          <a:xfrm>
            <a:off x="332309" y="3090747"/>
            <a:ext cx="3425684" cy="914400"/>
            <a:chOff x="332309" y="3090747"/>
            <a:chExt cx="3425684" cy="91440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8B93E1AF-162E-FC9A-44C8-E6D553754241}"/>
                </a:ext>
              </a:extLst>
            </p:cNvPr>
            <p:cNvSpPr/>
            <p:nvPr/>
          </p:nvSpPr>
          <p:spPr>
            <a:xfrm>
              <a:off x="332309" y="3090747"/>
              <a:ext cx="3425684" cy="9144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Monitor operational exposure</a:t>
              </a:r>
            </a:p>
          </p:txBody>
        </p:sp>
        <p:pic>
          <p:nvPicPr>
            <p:cNvPr id="30" name="Icon3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8200" y="3294172"/>
              <a:ext cx="480000" cy="480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DA923B-3E3E-05DD-9988-41386B805DF2}"/>
              </a:ext>
            </a:extLst>
          </p:cNvPr>
          <p:cNvGrpSpPr/>
          <p:nvPr/>
        </p:nvGrpSpPr>
        <p:grpSpPr>
          <a:xfrm>
            <a:off x="1712973" y="5022804"/>
            <a:ext cx="3425684" cy="914400"/>
            <a:chOff x="4953414" y="2956160"/>
            <a:chExt cx="3425684" cy="914400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FCBA964-7341-740D-D90D-8AA288D99095}"/>
                </a:ext>
              </a:extLst>
            </p:cNvPr>
            <p:cNvSpPr/>
            <p:nvPr/>
          </p:nvSpPr>
          <p:spPr>
            <a:xfrm>
              <a:off x="4953414" y="2956160"/>
              <a:ext cx="3425684" cy="9144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Understand supplier dependencies</a:t>
              </a:r>
            </a:p>
          </p:txBody>
        </p:sp>
        <p:pic>
          <p:nvPicPr>
            <p:cNvPr id="40" name="Icon40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35341" y="3172799"/>
              <a:ext cx="480000" cy="480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EA38DD-2CEE-9DA8-DE05-B09E156DD63B}"/>
              </a:ext>
            </a:extLst>
          </p:cNvPr>
          <p:cNvGrpSpPr/>
          <p:nvPr/>
        </p:nvGrpSpPr>
        <p:grpSpPr>
          <a:xfrm>
            <a:off x="8329118" y="2971800"/>
            <a:ext cx="3425684" cy="914400"/>
            <a:chOff x="8501881" y="2322060"/>
            <a:chExt cx="3425684" cy="914400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BCD503FE-3241-B8F2-74B4-4F878A3A3F41}"/>
                </a:ext>
              </a:extLst>
            </p:cNvPr>
            <p:cNvSpPr/>
            <p:nvPr/>
          </p:nvSpPr>
          <p:spPr>
            <a:xfrm>
              <a:off x="8501881" y="2322060"/>
              <a:ext cx="3425684" cy="9144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Justify security investments</a:t>
              </a:r>
            </a:p>
          </p:txBody>
        </p:sp>
        <p:pic>
          <p:nvPicPr>
            <p:cNvPr id="60" name="Icon60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20956" y="2533522"/>
              <a:ext cx="480000" cy="480000"/>
            </a:xfrm>
            <a:prstGeom prst="rect">
              <a:avLst/>
            </a:prstGeom>
          </p:spPr>
        </p:pic>
      </p:grpSp>
      <p:sp>
        <p:nvSpPr>
          <p:cNvPr id="61" name="Text60"/>
          <p:cNvSpPr txBox="1"/>
          <p:nvPr/>
        </p:nvSpPr>
        <p:spPr>
          <a:xfrm>
            <a:off x="1894951" y="5109741"/>
            <a:ext cx="3109818" cy="78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endParaRPr lang="en-GB"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84E28-C977-28F8-9B4E-50493332C473}"/>
              </a:ext>
            </a:extLst>
          </p:cNvPr>
          <p:cNvSpPr txBox="1"/>
          <p:nvPr/>
        </p:nvSpPr>
        <p:spPr>
          <a:xfrm>
            <a:off x="4901575" y="1311631"/>
            <a:ext cx="2420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It enables SMEs to:</a:t>
            </a:r>
          </a:p>
          <a:p>
            <a:endParaRPr lang="el-G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745BE8-5823-0C40-7987-47350667BF64}"/>
              </a:ext>
            </a:extLst>
          </p:cNvPr>
          <p:cNvGrpSpPr/>
          <p:nvPr/>
        </p:nvGrpSpPr>
        <p:grpSpPr>
          <a:xfrm>
            <a:off x="4383158" y="1988739"/>
            <a:ext cx="3425684" cy="914400"/>
            <a:chOff x="5565912" y="1942844"/>
            <a:chExt cx="3425684" cy="91440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id="{CDED5423-F2E6-4565-ECE9-51AF7EF68C06}"/>
                </a:ext>
              </a:extLst>
            </p:cNvPr>
            <p:cNvSpPr/>
            <p:nvPr/>
          </p:nvSpPr>
          <p:spPr>
            <a:xfrm>
              <a:off x="5565912" y="1942844"/>
              <a:ext cx="3425684" cy="9144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Assess risk before deployment</a:t>
              </a:r>
            </a:p>
          </p:txBody>
        </p:sp>
        <p:pic>
          <p:nvPicPr>
            <p:cNvPr id="20" name="Icon20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47523" y="2151281"/>
              <a:ext cx="480000" cy="480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F89F68-E190-4FD7-25C7-4F42741BFA21}"/>
              </a:ext>
            </a:extLst>
          </p:cNvPr>
          <p:cNvGrpSpPr/>
          <p:nvPr/>
        </p:nvGrpSpPr>
        <p:grpSpPr>
          <a:xfrm>
            <a:off x="7275351" y="5022243"/>
            <a:ext cx="3425684" cy="914400"/>
            <a:chOff x="4517314" y="4932800"/>
            <a:chExt cx="3425684" cy="91440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B0477215-29EA-E6D4-B443-C5D53E591478}"/>
                </a:ext>
              </a:extLst>
            </p:cNvPr>
            <p:cNvSpPr/>
            <p:nvPr/>
          </p:nvSpPr>
          <p:spPr>
            <a:xfrm>
              <a:off x="4517314" y="4932800"/>
              <a:ext cx="3425684" cy="9144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Support compliance &amp; reporting</a:t>
              </a:r>
            </a:p>
          </p:txBody>
        </p:sp>
        <p:pic>
          <p:nvPicPr>
            <p:cNvPr id="25" name="Icon50">
              <a:extLst>
                <a:ext uri="{FF2B5EF4-FFF2-40B4-BE49-F238E27FC236}">
                  <a16:creationId xmlns:a16="http://schemas.microsoft.com/office/drawing/2014/main" id="{6FFB0B36-AFF6-5154-6DF2-8702AE0F8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78018" y="5140600"/>
              <a:ext cx="480000" cy="480000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05680E8-F286-89E6-C5D1-4C2BE3C25CC6}"/>
              </a:ext>
            </a:extLst>
          </p:cNvPr>
          <p:cNvCxnSpPr>
            <a:cxnSpLocks/>
            <a:stCxn id="3" idx="4"/>
            <a:endCxn id="5" idx="0"/>
          </p:cNvCxnSpPr>
          <p:nvPr/>
        </p:nvCxnSpPr>
        <p:spPr>
          <a:xfrm>
            <a:off x="6096000" y="2903139"/>
            <a:ext cx="0" cy="7480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1751B6-2C18-6A88-EFBE-98BEAADA1F1A}"/>
              </a:ext>
            </a:extLst>
          </p:cNvPr>
          <p:cNvCxnSpPr>
            <a:cxnSpLocks/>
            <a:stCxn id="22" idx="2"/>
            <a:endCxn id="5" idx="7"/>
          </p:cNvCxnSpPr>
          <p:nvPr/>
        </p:nvCxnSpPr>
        <p:spPr>
          <a:xfrm flipH="1">
            <a:off x="7307162" y="3429000"/>
            <a:ext cx="1021956" cy="356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CF6E75-E98A-B242-2545-14AEE80208B6}"/>
              </a:ext>
            </a:extLst>
          </p:cNvPr>
          <p:cNvCxnSpPr>
            <a:cxnSpLocks/>
            <a:stCxn id="17" idx="6"/>
            <a:endCxn id="5" idx="1"/>
          </p:cNvCxnSpPr>
          <p:nvPr/>
        </p:nvCxnSpPr>
        <p:spPr>
          <a:xfrm>
            <a:off x="3757993" y="3547947"/>
            <a:ext cx="1126845" cy="237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179715-B403-2448-DE22-F9E5101C69C1}"/>
              </a:ext>
            </a:extLst>
          </p:cNvPr>
          <p:cNvCxnSpPr>
            <a:cxnSpLocks/>
            <a:stCxn id="5" idx="5"/>
            <a:endCxn id="14" idx="1"/>
          </p:cNvCxnSpPr>
          <p:nvPr/>
        </p:nvCxnSpPr>
        <p:spPr>
          <a:xfrm>
            <a:off x="7307162" y="4431693"/>
            <a:ext cx="469869" cy="724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A2EEE9-2E4C-A9B0-950E-8F640B6F9DD4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129341" y="4431693"/>
            <a:ext cx="755497" cy="6305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2D18089-4FDF-BFFF-E8D7-EC1A2D5E15F1}"/>
              </a:ext>
            </a:extLst>
          </p:cNvPr>
          <p:cNvGrpSpPr/>
          <p:nvPr/>
        </p:nvGrpSpPr>
        <p:grpSpPr>
          <a:xfrm>
            <a:off x="4383158" y="3651204"/>
            <a:ext cx="3425684" cy="914400"/>
            <a:chOff x="4165522" y="3583737"/>
            <a:chExt cx="3425684" cy="914400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482D23D5-D339-E2CA-EA9A-9901407BD373}"/>
                </a:ext>
              </a:extLst>
            </p:cNvPr>
            <p:cNvSpPr/>
            <p:nvPr/>
          </p:nvSpPr>
          <p:spPr>
            <a:xfrm>
              <a:off x="4165522" y="3583737"/>
              <a:ext cx="3425684" cy="914400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5G Cybersecurity Platform 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6790A3B5-385D-2A4A-0347-0858A95CE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539252" y="3743650"/>
              <a:ext cx="482045" cy="4820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Bg">
            <a:extLst>
              <a:ext uri="{FF2B5EF4-FFF2-40B4-BE49-F238E27FC236}">
                <a16:creationId xmlns:a16="http://schemas.microsoft.com/office/drawing/2014/main" id="{CAEA0C70-AF6C-FC1D-244E-E4D48AF34ED9}"/>
              </a:ext>
            </a:extLst>
          </p:cNvPr>
          <p:cNvSpPr/>
          <p:nvPr/>
        </p:nvSpPr>
        <p:spPr>
          <a:xfrm>
            <a:off x="831672" y="1390077"/>
            <a:ext cx="10508214" cy="1300113"/>
          </a:xfrm>
          <a:prstGeom prst="roundRect">
            <a:avLst>
              <a:gd name="adj" fmla="val 15000"/>
            </a:avLst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Use Case 1: Pre-Deployment Risk Assessment</a:t>
            </a:r>
          </a:p>
        </p:txBody>
      </p:sp>
      <p:sp>
        <p:nvSpPr>
          <p:cNvPr id="11" name="Context"/>
          <p:cNvSpPr txBox="1"/>
          <p:nvPr/>
        </p:nvSpPr>
        <p:spPr>
          <a:xfrm>
            <a:off x="1044287" y="1419553"/>
            <a:ext cx="9286043" cy="11972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r>
              <a:rPr lang="en-GB" sz="1800" b="1" dirty="0"/>
              <a:t>Before launching a 5G-enabled service</a:t>
            </a:r>
          </a:p>
          <a:p>
            <a:r>
              <a:rPr lang="en-GB" dirty="0">
                <a:solidFill>
                  <a:srgbClr val="FF0000"/>
                </a:solidFill>
              </a:rPr>
              <a:t>“For example, an SME deploying remote healthcare over 5G must understand IoT endpoint exposure and cloud dependencies before launch.”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0" name="Card0"/>
          <p:cNvSpPr/>
          <p:nvPr/>
        </p:nvSpPr>
        <p:spPr>
          <a:xfrm>
            <a:off x="864287" y="2946899"/>
            <a:ext cx="3398533" cy="2872065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Circle0"/>
          <p:cNvSpPr/>
          <p:nvPr/>
        </p:nvSpPr>
        <p:spPr>
          <a:xfrm>
            <a:off x="984287" y="3056899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22" name="Icon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287" y="3116899"/>
            <a:ext cx="380000" cy="380000"/>
          </a:xfrm>
          <a:prstGeom prst="rect">
            <a:avLst/>
          </a:prstGeom>
        </p:spPr>
      </p:pic>
      <p:sp>
        <p:nvSpPr>
          <p:cNvPr id="23" name="QText0"/>
          <p:cNvSpPr txBox="1"/>
          <p:nvPr/>
        </p:nvSpPr>
        <p:spPr>
          <a:xfrm>
            <a:off x="1144774" y="4133368"/>
            <a:ext cx="2936477" cy="8613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What new risks are introduced?</a:t>
            </a:r>
          </a:p>
        </p:txBody>
      </p:sp>
      <p:sp>
        <p:nvSpPr>
          <p:cNvPr id="30" name="Card1"/>
          <p:cNvSpPr/>
          <p:nvPr/>
        </p:nvSpPr>
        <p:spPr>
          <a:xfrm>
            <a:off x="4422819" y="2946899"/>
            <a:ext cx="3398533" cy="2872065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1" name="Circle1"/>
          <p:cNvSpPr/>
          <p:nvPr/>
        </p:nvSpPr>
        <p:spPr>
          <a:xfrm>
            <a:off x="4542819" y="3056899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32" name="Icon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2819" y="3116899"/>
            <a:ext cx="380000" cy="380000"/>
          </a:xfrm>
          <a:prstGeom prst="rect">
            <a:avLst/>
          </a:prstGeom>
        </p:spPr>
      </p:pic>
      <p:sp>
        <p:nvSpPr>
          <p:cNvPr id="33" name="QText1"/>
          <p:cNvSpPr txBox="1"/>
          <p:nvPr/>
        </p:nvSpPr>
        <p:spPr>
          <a:xfrm>
            <a:off x="4792819" y="4172732"/>
            <a:ext cx="2531718" cy="7575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What assets are exposed?</a:t>
            </a:r>
          </a:p>
        </p:txBody>
      </p:sp>
      <p:sp>
        <p:nvSpPr>
          <p:cNvPr id="40" name="Card2"/>
          <p:cNvSpPr/>
          <p:nvPr/>
        </p:nvSpPr>
        <p:spPr>
          <a:xfrm>
            <a:off x="7941352" y="3014072"/>
            <a:ext cx="3398533" cy="2872065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1" name="Circle2"/>
          <p:cNvSpPr/>
          <p:nvPr/>
        </p:nvSpPr>
        <p:spPr>
          <a:xfrm>
            <a:off x="8061352" y="3124072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pic>
        <p:nvPicPr>
          <p:cNvPr id="42" name="Icon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1352" y="3184072"/>
            <a:ext cx="380000" cy="380000"/>
          </a:xfrm>
          <a:prstGeom prst="rect">
            <a:avLst/>
          </a:prstGeom>
        </p:spPr>
      </p:pic>
      <p:sp>
        <p:nvSpPr>
          <p:cNvPr id="43" name="QText2"/>
          <p:cNvSpPr txBox="1"/>
          <p:nvPr/>
        </p:nvSpPr>
        <p:spPr>
          <a:xfrm>
            <a:off x="8311352" y="4133368"/>
            <a:ext cx="2852942" cy="11231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What is the potential financial impact?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772D-2F0F-2F93-25F7-FA0371733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Bg">
            <a:extLst>
              <a:ext uri="{FF2B5EF4-FFF2-40B4-BE49-F238E27FC236}">
                <a16:creationId xmlns:a16="http://schemas.microsoft.com/office/drawing/2014/main" id="{E9B83F2B-42B3-FA35-9309-AF43FBFDB959}"/>
              </a:ext>
            </a:extLst>
          </p:cNvPr>
          <p:cNvSpPr/>
          <p:nvPr/>
        </p:nvSpPr>
        <p:spPr>
          <a:xfrm>
            <a:off x="831672" y="1390077"/>
            <a:ext cx="10508214" cy="1256002"/>
          </a:xfrm>
          <a:prstGeom prst="roundRect">
            <a:avLst>
              <a:gd name="adj" fmla="val 15000"/>
            </a:avLst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E1D9CAE-26E9-E8F0-5EB4-8C94DE64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Use Case 2: Operational Resilience</a:t>
            </a:r>
          </a:p>
        </p:txBody>
      </p:sp>
      <p:sp>
        <p:nvSpPr>
          <p:cNvPr id="11" name="Context">
            <a:extLst>
              <a:ext uri="{FF2B5EF4-FFF2-40B4-BE49-F238E27FC236}">
                <a16:creationId xmlns:a16="http://schemas.microsoft.com/office/drawing/2014/main" id="{3D7766A3-D89E-530E-B883-11B340346F99}"/>
              </a:ext>
            </a:extLst>
          </p:cNvPr>
          <p:cNvSpPr txBox="1"/>
          <p:nvPr/>
        </p:nvSpPr>
        <p:spPr>
          <a:xfrm>
            <a:off x="1044287" y="1582369"/>
            <a:ext cx="9286043" cy="9056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r>
              <a:rPr lang="en-GB" b="1" dirty="0"/>
              <a:t>During operation</a:t>
            </a:r>
          </a:p>
          <a:p>
            <a:r>
              <a:rPr lang="en-GB" dirty="0">
                <a:solidFill>
                  <a:srgbClr val="FF0000"/>
                </a:solidFill>
              </a:rPr>
              <a:t>“In 5G-enabled services, even minutes of downtime can mean direct revenue loss.”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Card0">
            <a:extLst>
              <a:ext uri="{FF2B5EF4-FFF2-40B4-BE49-F238E27FC236}">
                <a16:creationId xmlns:a16="http://schemas.microsoft.com/office/drawing/2014/main" id="{05A92FFE-E69D-8FE7-5C55-836E6BF7DC97}"/>
              </a:ext>
            </a:extLst>
          </p:cNvPr>
          <p:cNvSpPr/>
          <p:nvPr/>
        </p:nvSpPr>
        <p:spPr>
          <a:xfrm>
            <a:off x="864287" y="2946899"/>
            <a:ext cx="3398533" cy="2872065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Circle0">
            <a:extLst>
              <a:ext uri="{FF2B5EF4-FFF2-40B4-BE49-F238E27FC236}">
                <a16:creationId xmlns:a16="http://schemas.microsoft.com/office/drawing/2014/main" id="{BB7D636C-A1CA-2BDD-825B-A4D50301DFB6}"/>
              </a:ext>
            </a:extLst>
          </p:cNvPr>
          <p:cNvSpPr/>
          <p:nvPr/>
        </p:nvSpPr>
        <p:spPr>
          <a:xfrm>
            <a:off x="974287" y="3009217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3" name="QText0">
            <a:extLst>
              <a:ext uri="{FF2B5EF4-FFF2-40B4-BE49-F238E27FC236}">
                <a16:creationId xmlns:a16="http://schemas.microsoft.com/office/drawing/2014/main" id="{2FBBE078-9668-6377-AFB1-B114C8B15EB6}"/>
              </a:ext>
            </a:extLst>
          </p:cNvPr>
          <p:cNvSpPr txBox="1"/>
          <p:nvPr/>
        </p:nvSpPr>
        <p:spPr>
          <a:xfrm>
            <a:off x="1029496" y="4094407"/>
            <a:ext cx="3116477" cy="8613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Early detection reduces downtime</a:t>
            </a:r>
          </a:p>
        </p:txBody>
      </p:sp>
      <p:sp>
        <p:nvSpPr>
          <p:cNvPr id="30" name="Card1">
            <a:extLst>
              <a:ext uri="{FF2B5EF4-FFF2-40B4-BE49-F238E27FC236}">
                <a16:creationId xmlns:a16="http://schemas.microsoft.com/office/drawing/2014/main" id="{06773740-FB72-1C4F-C7F5-64707314844B}"/>
              </a:ext>
            </a:extLst>
          </p:cNvPr>
          <p:cNvSpPr/>
          <p:nvPr/>
        </p:nvSpPr>
        <p:spPr>
          <a:xfrm>
            <a:off x="4422819" y="2980032"/>
            <a:ext cx="3398533" cy="2838932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1" name="Circle1">
            <a:extLst>
              <a:ext uri="{FF2B5EF4-FFF2-40B4-BE49-F238E27FC236}">
                <a16:creationId xmlns:a16="http://schemas.microsoft.com/office/drawing/2014/main" id="{5EC426B9-87EC-2B4E-6F10-6B60BC4B0C5E}"/>
              </a:ext>
            </a:extLst>
          </p:cNvPr>
          <p:cNvSpPr/>
          <p:nvPr/>
        </p:nvSpPr>
        <p:spPr>
          <a:xfrm>
            <a:off x="4509689" y="3061843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3" name="QText1">
            <a:extLst>
              <a:ext uri="{FF2B5EF4-FFF2-40B4-BE49-F238E27FC236}">
                <a16:creationId xmlns:a16="http://schemas.microsoft.com/office/drawing/2014/main" id="{E64702AE-73F1-C94F-1E89-21CE2B0DE4C7}"/>
              </a:ext>
            </a:extLst>
          </p:cNvPr>
          <p:cNvSpPr txBox="1"/>
          <p:nvPr/>
        </p:nvSpPr>
        <p:spPr>
          <a:xfrm>
            <a:off x="4949689" y="4020715"/>
            <a:ext cx="2516727" cy="7575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Coordinated response reduces impact</a:t>
            </a:r>
          </a:p>
        </p:txBody>
      </p:sp>
      <p:sp>
        <p:nvSpPr>
          <p:cNvPr id="40" name="Card2">
            <a:extLst>
              <a:ext uri="{FF2B5EF4-FFF2-40B4-BE49-F238E27FC236}">
                <a16:creationId xmlns:a16="http://schemas.microsoft.com/office/drawing/2014/main" id="{3F2D874B-FA7D-0961-6669-8F943A3D6736}"/>
              </a:ext>
            </a:extLst>
          </p:cNvPr>
          <p:cNvSpPr/>
          <p:nvPr/>
        </p:nvSpPr>
        <p:spPr>
          <a:xfrm>
            <a:off x="7941352" y="3009217"/>
            <a:ext cx="3398533" cy="2699674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1" name="Circle2">
            <a:extLst>
              <a:ext uri="{FF2B5EF4-FFF2-40B4-BE49-F238E27FC236}">
                <a16:creationId xmlns:a16="http://schemas.microsoft.com/office/drawing/2014/main" id="{CDD29E7A-7E34-1ECB-5076-493D1EF4EE5C}"/>
              </a:ext>
            </a:extLst>
          </p:cNvPr>
          <p:cNvSpPr/>
          <p:nvPr/>
        </p:nvSpPr>
        <p:spPr>
          <a:xfrm>
            <a:off x="7981351" y="3104951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3" name="QText2">
            <a:extLst>
              <a:ext uri="{FF2B5EF4-FFF2-40B4-BE49-F238E27FC236}">
                <a16:creationId xmlns:a16="http://schemas.microsoft.com/office/drawing/2014/main" id="{C56FEE0B-7A8D-CC05-698A-3689C1EE0233}"/>
              </a:ext>
            </a:extLst>
          </p:cNvPr>
          <p:cNvSpPr txBox="1"/>
          <p:nvPr/>
        </p:nvSpPr>
        <p:spPr>
          <a:xfrm>
            <a:off x="8348222" y="4020715"/>
            <a:ext cx="2852942" cy="13002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Visibility improves continuity planning</a:t>
            </a:r>
          </a:p>
        </p:txBody>
      </p:sp>
      <p:pic>
        <p:nvPicPr>
          <p:cNvPr id="3" name="Icon0">
            <a:extLst>
              <a:ext uri="{FF2B5EF4-FFF2-40B4-BE49-F238E27FC236}">
                <a16:creationId xmlns:a16="http://schemas.microsoft.com/office/drawing/2014/main" id="{975452DD-DCBF-9296-BA25-43D1CB31C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96" y="3104951"/>
            <a:ext cx="380000" cy="380000"/>
          </a:xfrm>
          <a:prstGeom prst="rect">
            <a:avLst/>
          </a:prstGeom>
        </p:spPr>
      </p:pic>
      <p:pic>
        <p:nvPicPr>
          <p:cNvPr id="8" name="Icon1">
            <a:extLst>
              <a:ext uri="{FF2B5EF4-FFF2-40B4-BE49-F238E27FC236}">
                <a16:creationId xmlns:a16="http://schemas.microsoft.com/office/drawing/2014/main" id="{8277082E-9A52-98AA-2770-1C62371EA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9689" y="3104951"/>
            <a:ext cx="380000" cy="38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771DCFD-785C-513A-63EA-FA0A7269E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13358" y="3136958"/>
            <a:ext cx="435986" cy="4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9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74339-85EE-F350-3CDD-FDCAF6172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oteBg">
            <a:extLst>
              <a:ext uri="{FF2B5EF4-FFF2-40B4-BE49-F238E27FC236}">
                <a16:creationId xmlns:a16="http://schemas.microsoft.com/office/drawing/2014/main" id="{73B9CBF6-C76B-D9EB-D5A7-A0FFF1C9B754}"/>
              </a:ext>
            </a:extLst>
          </p:cNvPr>
          <p:cNvSpPr/>
          <p:nvPr/>
        </p:nvSpPr>
        <p:spPr>
          <a:xfrm>
            <a:off x="831672" y="1390077"/>
            <a:ext cx="10508214" cy="1268287"/>
          </a:xfrm>
          <a:prstGeom prst="roundRect">
            <a:avLst>
              <a:gd name="adj" fmla="val 15000"/>
            </a:avLst>
          </a:pr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01F7C1C-D81C-F6BA-F1B2-F561D175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Use Case 3: Ecosystem &amp; Supplier Risk</a:t>
            </a:r>
          </a:p>
        </p:txBody>
      </p:sp>
      <p:sp>
        <p:nvSpPr>
          <p:cNvPr id="11" name="Context">
            <a:extLst>
              <a:ext uri="{FF2B5EF4-FFF2-40B4-BE49-F238E27FC236}">
                <a16:creationId xmlns:a16="http://schemas.microsoft.com/office/drawing/2014/main" id="{E96F242E-F4AF-1D9C-5122-1408DB29DAD9}"/>
              </a:ext>
            </a:extLst>
          </p:cNvPr>
          <p:cNvSpPr txBox="1"/>
          <p:nvPr/>
        </p:nvSpPr>
        <p:spPr>
          <a:xfrm>
            <a:off x="1044287" y="1582369"/>
            <a:ext cx="9286043" cy="8574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/>
          <a:lstStyle/>
          <a:p>
            <a:r>
              <a:rPr lang="en-GB" b="1" dirty="0"/>
              <a:t>In 5G ecosystems</a:t>
            </a:r>
          </a:p>
          <a:p>
            <a:r>
              <a:rPr lang="en-GB" dirty="0">
                <a:solidFill>
                  <a:srgbClr val="FF0000"/>
                </a:solidFill>
              </a:rPr>
              <a:t>“In 5G ecosystems, you inherit part of your partners’ risk.”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Card0">
            <a:extLst>
              <a:ext uri="{FF2B5EF4-FFF2-40B4-BE49-F238E27FC236}">
                <a16:creationId xmlns:a16="http://schemas.microsoft.com/office/drawing/2014/main" id="{91664189-0655-1633-9261-B27EA7216CDC}"/>
              </a:ext>
            </a:extLst>
          </p:cNvPr>
          <p:cNvSpPr/>
          <p:nvPr/>
        </p:nvSpPr>
        <p:spPr>
          <a:xfrm>
            <a:off x="864287" y="2953531"/>
            <a:ext cx="3398533" cy="2937059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Circle0">
            <a:extLst>
              <a:ext uri="{FF2B5EF4-FFF2-40B4-BE49-F238E27FC236}">
                <a16:creationId xmlns:a16="http://schemas.microsoft.com/office/drawing/2014/main" id="{D8E83F77-54FF-04D7-69B0-E382D889B028}"/>
              </a:ext>
            </a:extLst>
          </p:cNvPr>
          <p:cNvSpPr/>
          <p:nvPr/>
        </p:nvSpPr>
        <p:spPr>
          <a:xfrm>
            <a:off x="925509" y="3040974"/>
            <a:ext cx="500000" cy="549596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3" name="QText0">
            <a:extLst>
              <a:ext uri="{FF2B5EF4-FFF2-40B4-BE49-F238E27FC236}">
                <a16:creationId xmlns:a16="http://schemas.microsoft.com/office/drawing/2014/main" id="{BD7B371C-608B-3D57-B492-DE47E0FFB9AE}"/>
              </a:ext>
            </a:extLst>
          </p:cNvPr>
          <p:cNvSpPr txBox="1"/>
          <p:nvPr/>
        </p:nvSpPr>
        <p:spPr>
          <a:xfrm>
            <a:off x="1160603" y="4199635"/>
            <a:ext cx="3116477" cy="9468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Risk propagates across partners</a:t>
            </a:r>
          </a:p>
        </p:txBody>
      </p:sp>
      <p:sp>
        <p:nvSpPr>
          <p:cNvPr id="30" name="Card1">
            <a:extLst>
              <a:ext uri="{FF2B5EF4-FFF2-40B4-BE49-F238E27FC236}">
                <a16:creationId xmlns:a16="http://schemas.microsoft.com/office/drawing/2014/main" id="{8A4D0056-AF70-0230-5730-9B76BE08AD5D}"/>
              </a:ext>
            </a:extLst>
          </p:cNvPr>
          <p:cNvSpPr/>
          <p:nvPr/>
        </p:nvSpPr>
        <p:spPr>
          <a:xfrm>
            <a:off x="4422819" y="2953531"/>
            <a:ext cx="3398533" cy="2937059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1" name="Circle1">
            <a:extLst>
              <a:ext uri="{FF2B5EF4-FFF2-40B4-BE49-F238E27FC236}">
                <a16:creationId xmlns:a16="http://schemas.microsoft.com/office/drawing/2014/main" id="{594F16EA-3720-09AF-49EC-957DB53FBDD0}"/>
              </a:ext>
            </a:extLst>
          </p:cNvPr>
          <p:cNvSpPr/>
          <p:nvPr/>
        </p:nvSpPr>
        <p:spPr>
          <a:xfrm>
            <a:off x="4505201" y="3025914"/>
            <a:ext cx="500000" cy="549596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3" name="QText1">
            <a:extLst>
              <a:ext uri="{FF2B5EF4-FFF2-40B4-BE49-F238E27FC236}">
                <a16:creationId xmlns:a16="http://schemas.microsoft.com/office/drawing/2014/main" id="{14C8C7D6-7890-288B-9A20-34743AE47A90}"/>
              </a:ext>
            </a:extLst>
          </p:cNvPr>
          <p:cNvSpPr txBox="1"/>
          <p:nvPr/>
        </p:nvSpPr>
        <p:spPr>
          <a:xfrm>
            <a:off x="4573396" y="4230476"/>
            <a:ext cx="3206475" cy="8327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Supplier vulnerabilities affect SMEs</a:t>
            </a:r>
          </a:p>
        </p:txBody>
      </p:sp>
      <p:sp>
        <p:nvSpPr>
          <p:cNvPr id="40" name="Card2">
            <a:extLst>
              <a:ext uri="{FF2B5EF4-FFF2-40B4-BE49-F238E27FC236}">
                <a16:creationId xmlns:a16="http://schemas.microsoft.com/office/drawing/2014/main" id="{64FD3E21-BF23-926A-7BA0-DD8AFBA5466F}"/>
              </a:ext>
            </a:extLst>
          </p:cNvPr>
          <p:cNvSpPr/>
          <p:nvPr/>
        </p:nvSpPr>
        <p:spPr>
          <a:xfrm>
            <a:off x="7941352" y="2953532"/>
            <a:ext cx="3398533" cy="3010895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1" name="Circle2">
            <a:extLst>
              <a:ext uri="{FF2B5EF4-FFF2-40B4-BE49-F238E27FC236}">
                <a16:creationId xmlns:a16="http://schemas.microsoft.com/office/drawing/2014/main" id="{4096FA2C-D40B-6AD7-34A3-76DE8CDF2034}"/>
              </a:ext>
            </a:extLst>
          </p:cNvPr>
          <p:cNvSpPr/>
          <p:nvPr/>
        </p:nvSpPr>
        <p:spPr>
          <a:xfrm>
            <a:off x="8061352" y="3025914"/>
            <a:ext cx="500000" cy="549596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3" name="QText2">
            <a:extLst>
              <a:ext uri="{FF2B5EF4-FFF2-40B4-BE49-F238E27FC236}">
                <a16:creationId xmlns:a16="http://schemas.microsoft.com/office/drawing/2014/main" id="{677A671F-8D31-433F-C7FB-C2A125010C34}"/>
              </a:ext>
            </a:extLst>
          </p:cNvPr>
          <p:cNvSpPr txBox="1"/>
          <p:nvPr/>
        </p:nvSpPr>
        <p:spPr>
          <a:xfrm>
            <a:off x="8214147" y="4202095"/>
            <a:ext cx="2852942" cy="1234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1600" b="1" dirty="0">
                <a:solidFill>
                  <a:srgbClr val="FFFFFF"/>
                </a:solidFill>
              </a:rPr>
              <a:t>Shared infrastructure creates shared exposure</a:t>
            </a:r>
          </a:p>
        </p:txBody>
      </p:sp>
      <p:pic>
        <p:nvPicPr>
          <p:cNvPr id="10" name="Icon0">
            <a:extLst>
              <a:ext uri="{FF2B5EF4-FFF2-40B4-BE49-F238E27FC236}">
                <a16:creationId xmlns:a16="http://schemas.microsoft.com/office/drawing/2014/main" id="{3DD00A5D-6C30-18CA-B9BB-8BE5A3380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922" y="3088327"/>
            <a:ext cx="375174" cy="412388"/>
          </a:xfrm>
          <a:prstGeom prst="rect">
            <a:avLst/>
          </a:prstGeom>
        </p:spPr>
      </p:pic>
      <p:pic>
        <p:nvPicPr>
          <p:cNvPr id="12" name="Icon1">
            <a:extLst>
              <a:ext uri="{FF2B5EF4-FFF2-40B4-BE49-F238E27FC236}">
                <a16:creationId xmlns:a16="http://schemas.microsoft.com/office/drawing/2014/main" id="{2D52D862-7895-AC62-42EE-D6320E23F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4976" y="3025914"/>
            <a:ext cx="424765" cy="466898"/>
          </a:xfrm>
          <a:prstGeom prst="rect">
            <a:avLst/>
          </a:prstGeom>
        </p:spPr>
      </p:pic>
      <p:pic>
        <p:nvPicPr>
          <p:cNvPr id="13" name="Icon2">
            <a:extLst>
              <a:ext uri="{FF2B5EF4-FFF2-40B4-BE49-F238E27FC236}">
                <a16:creationId xmlns:a16="http://schemas.microsoft.com/office/drawing/2014/main" id="{ED3457C5-DAF6-AA8A-6274-0B9CE79B4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2013" y="3101635"/>
            <a:ext cx="378678" cy="4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15322-A9E1-55AA-E6AE-32BDEF685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rdBg40">
            <a:extLst>
              <a:ext uri="{FF2B5EF4-FFF2-40B4-BE49-F238E27FC236}">
                <a16:creationId xmlns:a16="http://schemas.microsoft.com/office/drawing/2014/main" id="{BA4852CC-347E-DD95-290D-BFA34EACCD93}"/>
              </a:ext>
            </a:extLst>
          </p:cNvPr>
          <p:cNvSpPr/>
          <p:nvPr/>
        </p:nvSpPr>
        <p:spPr>
          <a:xfrm>
            <a:off x="5676035" y="1663148"/>
            <a:ext cx="4707835" cy="2186609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11888FB-B94C-8D97-D558-5ED340A5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SMEs Cannot Afford Guesswork in 5G</a:t>
            </a:r>
          </a:p>
        </p:txBody>
      </p:sp>
      <p:sp>
        <p:nvSpPr>
          <p:cNvPr id="20" name="CardBg20">
            <a:extLst>
              <a:ext uri="{FF2B5EF4-FFF2-40B4-BE49-F238E27FC236}">
                <a16:creationId xmlns:a16="http://schemas.microsoft.com/office/drawing/2014/main" id="{2AFBD1E1-DBD3-AEED-089A-C28F878B9912}"/>
              </a:ext>
            </a:extLst>
          </p:cNvPr>
          <p:cNvSpPr/>
          <p:nvPr/>
        </p:nvSpPr>
        <p:spPr>
          <a:xfrm>
            <a:off x="838199" y="1663148"/>
            <a:ext cx="4707835" cy="2186609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1" name="CircleBg20">
            <a:extLst>
              <a:ext uri="{FF2B5EF4-FFF2-40B4-BE49-F238E27FC236}">
                <a16:creationId xmlns:a16="http://schemas.microsoft.com/office/drawing/2014/main" id="{A6DDCD9C-69F6-2244-5479-C55C555D9AE8}"/>
              </a:ext>
            </a:extLst>
          </p:cNvPr>
          <p:cNvSpPr/>
          <p:nvPr/>
        </p:nvSpPr>
        <p:spPr>
          <a:xfrm>
            <a:off x="2942116" y="1911449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3" name="CardTitle20">
            <a:extLst>
              <a:ext uri="{FF2B5EF4-FFF2-40B4-BE49-F238E27FC236}">
                <a16:creationId xmlns:a16="http://schemas.microsoft.com/office/drawing/2014/main" id="{979E58EC-5FCE-6B30-E6C5-F749E9F84DA6}"/>
              </a:ext>
            </a:extLst>
          </p:cNvPr>
          <p:cNvSpPr txBox="1"/>
          <p:nvPr/>
        </p:nvSpPr>
        <p:spPr>
          <a:xfrm>
            <a:off x="1832976" y="2481026"/>
            <a:ext cx="3341610" cy="440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2000" b="1" dirty="0">
                <a:solidFill>
                  <a:srgbClr val="FFFFFF"/>
                </a:solidFill>
              </a:rPr>
              <a:t>Limited Security Teams</a:t>
            </a:r>
            <a:endParaRPr lang="en-GB" sz="2400" dirty="0"/>
          </a:p>
        </p:txBody>
      </p:sp>
      <p:sp>
        <p:nvSpPr>
          <p:cNvPr id="30" name="CardBg30">
            <a:extLst>
              <a:ext uri="{FF2B5EF4-FFF2-40B4-BE49-F238E27FC236}">
                <a16:creationId xmlns:a16="http://schemas.microsoft.com/office/drawing/2014/main" id="{2B1E1B21-00BE-93EA-ABCD-53B26CBED517}"/>
              </a:ext>
            </a:extLst>
          </p:cNvPr>
          <p:cNvSpPr/>
          <p:nvPr/>
        </p:nvSpPr>
        <p:spPr>
          <a:xfrm>
            <a:off x="5676035" y="3933082"/>
            <a:ext cx="4707835" cy="2186607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1" name="CircleBg30">
            <a:extLst>
              <a:ext uri="{FF2B5EF4-FFF2-40B4-BE49-F238E27FC236}">
                <a16:creationId xmlns:a16="http://schemas.microsoft.com/office/drawing/2014/main" id="{E75DFD82-71FD-4AE7-F50F-5048E78C2BC9}"/>
              </a:ext>
            </a:extLst>
          </p:cNvPr>
          <p:cNvSpPr/>
          <p:nvPr/>
        </p:nvSpPr>
        <p:spPr>
          <a:xfrm>
            <a:off x="7779952" y="1911449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3" name="CardTitle30">
            <a:extLst>
              <a:ext uri="{FF2B5EF4-FFF2-40B4-BE49-F238E27FC236}">
                <a16:creationId xmlns:a16="http://schemas.microsoft.com/office/drawing/2014/main" id="{5EA3FFB5-4EFB-06DF-21DA-970B7C0573BC}"/>
              </a:ext>
            </a:extLst>
          </p:cNvPr>
          <p:cNvSpPr txBox="1"/>
          <p:nvPr/>
        </p:nvSpPr>
        <p:spPr>
          <a:xfrm>
            <a:off x="6618691" y="4903833"/>
            <a:ext cx="3539720" cy="7648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2000" b="1" dirty="0">
                <a:solidFill>
                  <a:srgbClr val="FFFFFF"/>
                </a:solidFill>
              </a:rPr>
              <a:t>Increasing Regulatory Pressure</a:t>
            </a:r>
          </a:p>
        </p:txBody>
      </p:sp>
      <p:sp>
        <p:nvSpPr>
          <p:cNvPr id="41" name="CircleBg40">
            <a:extLst>
              <a:ext uri="{FF2B5EF4-FFF2-40B4-BE49-F238E27FC236}">
                <a16:creationId xmlns:a16="http://schemas.microsoft.com/office/drawing/2014/main" id="{AA16D031-5A5D-3780-CB1C-A098B55B07C4}"/>
              </a:ext>
            </a:extLst>
          </p:cNvPr>
          <p:cNvSpPr/>
          <p:nvPr/>
        </p:nvSpPr>
        <p:spPr>
          <a:xfrm>
            <a:off x="7779952" y="4333858"/>
            <a:ext cx="500000" cy="500000"/>
          </a:xfrm>
          <a:prstGeom prst="roundRect">
            <a:avLst>
              <a:gd name="adj" fmla="val 250000"/>
            </a:avLst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43" name="CardTitle40">
            <a:extLst>
              <a:ext uri="{FF2B5EF4-FFF2-40B4-BE49-F238E27FC236}">
                <a16:creationId xmlns:a16="http://schemas.microsoft.com/office/drawing/2014/main" id="{3493D7CE-0A7D-30E7-A6A6-E5C7F628FCE5}"/>
              </a:ext>
            </a:extLst>
          </p:cNvPr>
          <p:cNvSpPr txBox="1"/>
          <p:nvPr/>
        </p:nvSpPr>
        <p:spPr>
          <a:xfrm>
            <a:off x="7239624" y="2397249"/>
            <a:ext cx="3091064" cy="3930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r>
              <a:rPr lang="en-GB" sz="2000" b="1" dirty="0">
                <a:solidFill>
                  <a:srgbClr val="FFFFFF"/>
                </a:solidFill>
              </a:rPr>
              <a:t>Limited Budgets</a:t>
            </a:r>
            <a:endParaRPr lang="en-GB" sz="2400" dirty="0"/>
          </a:p>
        </p:txBody>
      </p:sp>
      <p:sp>
        <p:nvSpPr>
          <p:cNvPr id="50" name="CardBg50">
            <a:extLst>
              <a:ext uri="{FF2B5EF4-FFF2-40B4-BE49-F238E27FC236}">
                <a16:creationId xmlns:a16="http://schemas.microsoft.com/office/drawing/2014/main" id="{953AC12D-31FB-ECEF-173C-EA48BEE6849F}"/>
              </a:ext>
            </a:extLst>
          </p:cNvPr>
          <p:cNvSpPr/>
          <p:nvPr/>
        </p:nvSpPr>
        <p:spPr>
          <a:xfrm>
            <a:off x="838199" y="3933083"/>
            <a:ext cx="4707835" cy="2186608"/>
          </a:xfrm>
          <a:prstGeom prst="roundRect">
            <a:avLst>
              <a:gd name="adj" fmla="val 20000"/>
            </a:avLst>
          </a:pr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5ED39-98AF-A8E0-80AC-07D5101AB5AA}"/>
              </a:ext>
            </a:extLst>
          </p:cNvPr>
          <p:cNvSpPr txBox="1"/>
          <p:nvPr/>
        </p:nvSpPr>
        <p:spPr>
          <a:xfrm>
            <a:off x="1861312" y="4985026"/>
            <a:ext cx="402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</a:rPr>
              <a:t>High Partner Dependency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278E3A-1D16-2A8C-0AC2-93B726B29E05}"/>
              </a:ext>
            </a:extLst>
          </p:cNvPr>
          <p:cNvSpPr/>
          <p:nvPr/>
        </p:nvSpPr>
        <p:spPr>
          <a:xfrm>
            <a:off x="4085773" y="3215581"/>
            <a:ext cx="3180521" cy="1435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Uncertainty is the real cost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9C9767-A82C-EC0D-9068-12A63C623C3E}"/>
              </a:ext>
            </a:extLst>
          </p:cNvPr>
          <p:cNvGrpSpPr/>
          <p:nvPr/>
        </p:nvGrpSpPr>
        <p:grpSpPr>
          <a:xfrm>
            <a:off x="2942116" y="4350061"/>
            <a:ext cx="500000" cy="500000"/>
            <a:chOff x="958199" y="4903833"/>
            <a:chExt cx="500000" cy="500000"/>
          </a:xfrm>
        </p:grpSpPr>
        <p:sp>
          <p:nvSpPr>
            <p:cNvPr id="51" name="CircleBg50">
              <a:extLst>
                <a:ext uri="{FF2B5EF4-FFF2-40B4-BE49-F238E27FC236}">
                  <a16:creationId xmlns:a16="http://schemas.microsoft.com/office/drawing/2014/main" id="{552EFBC0-3976-D270-B0A3-6948B3ADAD1E}"/>
                </a:ext>
              </a:extLst>
            </p:cNvPr>
            <p:cNvSpPr/>
            <p:nvPr/>
          </p:nvSpPr>
          <p:spPr>
            <a:xfrm>
              <a:off x="958199" y="4903833"/>
              <a:ext cx="500000" cy="500000"/>
            </a:xfrm>
            <a:prstGeom prst="roundRect">
              <a:avLst>
                <a:gd name="adj" fmla="val 2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GB" dirty="0"/>
            </a:p>
          </p:txBody>
        </p:sp>
        <p:pic>
          <p:nvPicPr>
            <p:cNvPr id="5" name="Graphic 4" descr="Boardroom with solid fill">
              <a:extLst>
                <a:ext uri="{FF2B5EF4-FFF2-40B4-BE49-F238E27FC236}">
                  <a16:creationId xmlns:a16="http://schemas.microsoft.com/office/drawing/2014/main" id="{C7CF6F5B-D84C-30CF-E8AC-9F453D0B5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8199" y="4955300"/>
              <a:ext cx="397065" cy="397065"/>
            </a:xfrm>
            <a:prstGeom prst="rect">
              <a:avLst/>
            </a:prstGeom>
          </p:spPr>
        </p:pic>
      </p:grpSp>
      <p:pic>
        <p:nvPicPr>
          <p:cNvPr id="13" name="Graphic 12" descr="Group of men with solid fill">
            <a:extLst>
              <a:ext uri="{FF2B5EF4-FFF2-40B4-BE49-F238E27FC236}">
                <a16:creationId xmlns:a16="http://schemas.microsoft.com/office/drawing/2014/main" id="{27337F39-28A5-1AB5-BCE9-DE899C404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2116" y="1978982"/>
            <a:ext cx="364933" cy="364933"/>
          </a:xfrm>
          <a:prstGeom prst="rect">
            <a:avLst/>
          </a:prstGeom>
        </p:spPr>
      </p:pic>
      <p:pic>
        <p:nvPicPr>
          <p:cNvPr id="15" name="Graphic 14" descr="Piggy Bank with solid fill">
            <a:extLst>
              <a:ext uri="{FF2B5EF4-FFF2-40B4-BE49-F238E27FC236}">
                <a16:creationId xmlns:a16="http://schemas.microsoft.com/office/drawing/2014/main" id="{D08D018B-1EA2-E427-4B47-BF2A78B37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7943" y="1971983"/>
            <a:ext cx="404018" cy="404018"/>
          </a:xfrm>
          <a:prstGeom prst="rect">
            <a:avLst/>
          </a:prstGeom>
        </p:spPr>
      </p:pic>
      <p:pic>
        <p:nvPicPr>
          <p:cNvPr id="17" name="Graphic 16" descr="Scales of justice with solid fill">
            <a:extLst>
              <a:ext uri="{FF2B5EF4-FFF2-40B4-BE49-F238E27FC236}">
                <a16:creationId xmlns:a16="http://schemas.microsoft.com/office/drawing/2014/main" id="{3DBB494E-AE97-7729-EE0C-4F5BCF7DC5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7669" y="4350061"/>
            <a:ext cx="444566" cy="4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Geologica Medium"/>
        <a:ea typeface=""/>
        <a:cs typeface=""/>
      </a:majorFont>
      <a:minorFont>
        <a:latin typeface="Geologica Thi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9c11c2-94c0-43a4-b937-41e33615deba" xsi:nil="true"/>
    <lcf76f155ced4ddcb4097134ff3c332f xmlns="e1331386-a89d-46ad-86f1-f32eae55e4da">
      <Terms xmlns="http://schemas.microsoft.com/office/infopath/2007/PartnerControls"/>
    </lcf76f155ced4ddcb4097134ff3c332f>
    <SharedWithUsers xmlns="709c11c2-94c0-43a4-b937-41e33615deb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6D91D5C84694F86B1CAEB916D168B" ma:contentTypeVersion="15" ma:contentTypeDescription="Create a new document." ma:contentTypeScope="" ma:versionID="eebf0583985a4f1e758a531894db6442">
  <xsd:schema xmlns:xsd="http://www.w3.org/2001/XMLSchema" xmlns:xs="http://www.w3.org/2001/XMLSchema" xmlns:p="http://schemas.microsoft.com/office/2006/metadata/properties" xmlns:ns2="e1331386-a89d-46ad-86f1-f32eae55e4da" xmlns:ns3="709c11c2-94c0-43a4-b937-41e33615deba" targetNamespace="http://schemas.microsoft.com/office/2006/metadata/properties" ma:root="true" ma:fieldsID="2fc93069c8706920a0b37c466dea4667" ns2:_="" ns3:_="">
    <xsd:import namespace="e1331386-a89d-46ad-86f1-f32eae55e4da"/>
    <xsd:import namespace="709c11c2-94c0-43a4-b937-41e33615de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31386-a89d-46ad-86f1-f32eae55e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108c53-099b-43fd-b2c5-5d647a346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c11c2-94c0-43a4-b937-41e33615de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d3e229-1c7c-4c09-9342-d4beb8f2117b}" ma:internalName="TaxCatchAll" ma:showField="CatchAllData" ma:web="709c11c2-94c0-43a4-b937-41e33615d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9C87D-5BB1-4997-9DB5-CB8B2A229D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4D6C0-DE7A-4B2B-ABFF-C0D8872DC5CF}">
  <ds:schemaRefs>
    <ds:schemaRef ds:uri="709c11c2-94c0-43a4-b937-41e33615deba"/>
    <ds:schemaRef ds:uri="http://schemas.microsoft.com/office/2006/metadata/properties"/>
    <ds:schemaRef ds:uri="http://purl.org/dc/dcmitype/"/>
    <ds:schemaRef ds:uri="http://purl.org/dc/elements/1.1/"/>
    <ds:schemaRef ds:uri="e1331386-a89d-46ad-86f1-f32eae55e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1D79D9-D788-4F40-8E44-6F31E06D0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31386-a89d-46ad-86f1-f32eae55e4da"/>
    <ds:schemaRef ds:uri="709c11c2-94c0-43a4-b937-41e33615de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425</Words>
  <Application>Microsoft Office PowerPoint</Application>
  <PresentationFormat>Widescreen</PresentationFormat>
  <Paragraphs>93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Geologica</vt:lpstr>
      <vt:lpstr>Geologica Light</vt:lpstr>
      <vt:lpstr>Geologica Medium</vt:lpstr>
      <vt:lpstr>Geologica SemiBold</vt:lpstr>
      <vt:lpstr>Geologica Thin</vt:lpstr>
      <vt:lpstr>office theme</vt:lpstr>
      <vt:lpstr>5G Cybersecurity Platforms as Business Decision Support Systems for SMEs</vt:lpstr>
      <vt:lpstr>The Business Problem</vt:lpstr>
      <vt:lpstr>The SME Decision Gap</vt:lpstr>
      <vt:lpstr>From Security Tools to Decision Support </vt:lpstr>
      <vt:lpstr>What is a 5G Cybersecurity Platform in Business Terms?</vt:lpstr>
      <vt:lpstr>Business Use Case 1: Pre-Deployment Risk Assessment</vt:lpstr>
      <vt:lpstr>Business Use Case 2: Operational Resilience</vt:lpstr>
      <vt:lpstr>Business Use Case 3: Ecosystem &amp; Supplier Risk</vt:lpstr>
      <vt:lpstr>Why SMEs Cannot Afford Guesswork in 5G</vt:lpstr>
      <vt:lpstr>Why This Matters for SME Growth</vt:lpstr>
      <vt:lpstr>Key 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Spyros Tzortzis</dc:creator>
  <cp:lastModifiedBy>Kostas Poulios</cp:lastModifiedBy>
  <cp:revision>3</cp:revision>
  <dcterms:created xsi:type="dcterms:W3CDTF">2024-09-24T14:59:46Z</dcterms:created>
  <dcterms:modified xsi:type="dcterms:W3CDTF">2026-02-25T09:10:16Z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0x0101005606D91D5C84694F86B1CAEB916D168B</vt:lpwstr>
  </property>
  <property fmtid="{D5CDD505-2E9C-101B-9397-08002B2CF9AE}" pid="3" name="MediaServiceImageTags">
    <vt:lpwstr/>
  </property>
  <property fmtid="{D5CDD505-2E9C-101B-9397-08002B2CF9AE}" pid="4" name="Order">
    <vt:r8>3280900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