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799" r:id="rId3"/>
    <p:sldId id="1393" r:id="rId4"/>
    <p:sldId id="1399" r:id="rId5"/>
    <p:sldId id="1394" r:id="rId6"/>
    <p:sldId id="1395" r:id="rId7"/>
    <p:sldId id="1398" r:id="rId8"/>
    <p:sldId id="1396" r:id="rId9"/>
    <p:sldId id="1397" r:id="rId10"/>
    <p:sldId id="317" r:id="rId11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D27A0-6D3B-4B34-A718-5320423ADF52}" v="220" dt="2026-02-24T00:01:28.2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60" autoAdjust="0"/>
  </p:normalViewPr>
  <p:slideViewPr>
    <p:cSldViewPr>
      <p:cViewPr varScale="1">
        <p:scale>
          <a:sx n="93" d="100"/>
          <a:sy n="93" d="100"/>
        </p:scale>
        <p:origin x="264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ssam Mallouli" userId="c94224ab-f41b-432c-a11f-9b1ade6707f8" providerId="ADAL" clId="{8EB1A4AE-2130-4EC6-9409-0C62D9EFF3C7}"/>
    <pc:docChg chg="undo custSel addSld delSld modSld">
      <pc:chgData name="Wissam Mallouli" userId="c94224ab-f41b-432c-a11f-9b1ade6707f8" providerId="ADAL" clId="{8EB1A4AE-2130-4EC6-9409-0C62D9EFF3C7}" dt="2026-02-24T00:01:28.234" v="1552" actId="113"/>
      <pc:docMkLst>
        <pc:docMk/>
      </pc:docMkLst>
      <pc:sldChg chg="addSp delSp modSp mod modNotesTx">
        <pc:chgData name="Wissam Mallouli" userId="c94224ab-f41b-432c-a11f-9b1ade6707f8" providerId="ADAL" clId="{8EB1A4AE-2130-4EC6-9409-0C62D9EFF3C7}" dt="2026-02-23T21:29:10.026" v="121" actId="20577"/>
        <pc:sldMkLst>
          <pc:docMk/>
          <pc:sldMk cId="0" sldId="256"/>
        </pc:sldMkLst>
        <pc:spChg chg="mod">
          <ac:chgData name="Wissam Mallouli" userId="c94224ab-f41b-432c-a11f-9b1ade6707f8" providerId="ADAL" clId="{8EB1A4AE-2130-4EC6-9409-0C62D9EFF3C7}" dt="2026-02-23T21:24:36.317" v="80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Wissam Mallouli" userId="c94224ab-f41b-432c-a11f-9b1ade6707f8" providerId="ADAL" clId="{8EB1A4AE-2130-4EC6-9409-0C62D9EFF3C7}" dt="2026-02-23T21:20:50.094" v="58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Wissam Mallouli" userId="c94224ab-f41b-432c-a11f-9b1ade6707f8" providerId="ADAL" clId="{8EB1A4AE-2130-4EC6-9409-0C62D9EFF3C7}" dt="2026-02-23T21:20:52.749" v="59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Wissam Mallouli" userId="c94224ab-f41b-432c-a11f-9b1ade6707f8" providerId="ADAL" clId="{8EB1A4AE-2130-4EC6-9409-0C62D9EFF3C7}" dt="2026-02-23T21:27:32.670" v="107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Wissam Mallouli" userId="c94224ab-f41b-432c-a11f-9b1ade6707f8" providerId="ADAL" clId="{8EB1A4AE-2130-4EC6-9409-0C62D9EFF3C7}" dt="2026-02-23T21:19:22.808" v="28" actId="1076"/>
          <ac:spMkLst>
            <pc:docMk/>
            <pc:sldMk cId="0" sldId="256"/>
            <ac:spMk id="8" creationId="{00000000-0000-0000-0000-000000000000}"/>
          </ac:spMkLst>
        </pc:spChg>
        <pc:picChg chg="add mod">
          <ac:chgData name="Wissam Mallouli" userId="c94224ab-f41b-432c-a11f-9b1ade6707f8" providerId="ADAL" clId="{8EB1A4AE-2130-4EC6-9409-0C62D9EFF3C7}" dt="2026-02-23T21:26:29.325" v="100" actId="1035"/>
          <ac:picMkLst>
            <pc:docMk/>
            <pc:sldMk cId="0" sldId="256"/>
            <ac:picMk id="1026" creationId="{AFC10CA6-4EB5-E212-8099-1DAAF978E463}"/>
          </ac:picMkLst>
        </pc:picChg>
        <pc:picChg chg="add mod">
          <ac:chgData name="Wissam Mallouli" userId="c94224ab-f41b-432c-a11f-9b1ade6707f8" providerId="ADAL" clId="{8EB1A4AE-2130-4EC6-9409-0C62D9EFF3C7}" dt="2026-02-23T21:26:29.325" v="100" actId="1035"/>
          <ac:picMkLst>
            <pc:docMk/>
            <pc:sldMk cId="0" sldId="256"/>
            <ac:picMk id="1028" creationId="{7497EA26-CFC2-8D85-E53D-63FBA35CC7DE}"/>
          </ac:picMkLst>
        </pc:picChg>
        <pc:picChg chg="add mod">
          <ac:chgData name="Wissam Mallouli" userId="c94224ab-f41b-432c-a11f-9b1ade6707f8" providerId="ADAL" clId="{8EB1A4AE-2130-4EC6-9409-0C62D9EFF3C7}" dt="2026-02-23T21:26:29.325" v="100" actId="1035"/>
          <ac:picMkLst>
            <pc:docMk/>
            <pc:sldMk cId="0" sldId="256"/>
            <ac:picMk id="1030" creationId="{C06C1F25-0EC5-6FBA-5654-CA85C5493E04}"/>
          </ac:picMkLst>
        </pc:picChg>
        <pc:picChg chg="add mod">
          <ac:chgData name="Wissam Mallouli" userId="c94224ab-f41b-432c-a11f-9b1ade6707f8" providerId="ADAL" clId="{8EB1A4AE-2130-4EC6-9409-0C62D9EFF3C7}" dt="2026-02-23T21:26:29.325" v="100" actId="1035"/>
          <ac:picMkLst>
            <pc:docMk/>
            <pc:sldMk cId="0" sldId="256"/>
            <ac:picMk id="1032" creationId="{C3D3B9FF-8FE0-1932-F9B8-01EBBE3877AB}"/>
          </ac:picMkLst>
        </pc:picChg>
        <pc:picChg chg="add mod">
          <ac:chgData name="Wissam Mallouli" userId="c94224ab-f41b-432c-a11f-9b1ade6707f8" providerId="ADAL" clId="{8EB1A4AE-2130-4EC6-9409-0C62D9EFF3C7}" dt="2026-02-23T21:26:29.325" v="100" actId="1035"/>
          <ac:picMkLst>
            <pc:docMk/>
            <pc:sldMk cId="0" sldId="256"/>
            <ac:picMk id="1034" creationId="{0724AEDB-E980-4B87-075F-258395F8CD55}"/>
          </ac:picMkLst>
        </pc:picChg>
        <pc:picChg chg="add mod">
          <ac:chgData name="Wissam Mallouli" userId="c94224ab-f41b-432c-a11f-9b1ade6707f8" providerId="ADAL" clId="{8EB1A4AE-2130-4EC6-9409-0C62D9EFF3C7}" dt="2026-02-23T21:26:29.325" v="100" actId="1035"/>
          <ac:picMkLst>
            <pc:docMk/>
            <pc:sldMk cId="0" sldId="256"/>
            <ac:picMk id="1036" creationId="{B5E8679E-4372-303E-5789-DA5E209C2095}"/>
          </ac:picMkLst>
        </pc:picChg>
        <pc:picChg chg="add mod">
          <ac:chgData name="Wissam Mallouli" userId="c94224ab-f41b-432c-a11f-9b1ade6707f8" providerId="ADAL" clId="{8EB1A4AE-2130-4EC6-9409-0C62D9EFF3C7}" dt="2026-02-23T21:27:08.971" v="103" actId="1076"/>
          <ac:picMkLst>
            <pc:docMk/>
            <pc:sldMk cId="0" sldId="256"/>
            <ac:picMk id="1038" creationId="{C175E597-BA51-8FFE-5090-DE0FC085349F}"/>
          </ac:picMkLst>
        </pc:picChg>
      </pc:sldChg>
      <pc:sldChg chg="addSp delSp del mod">
        <pc:chgData name="Wissam Mallouli" userId="c94224ab-f41b-432c-a11f-9b1ade6707f8" providerId="ADAL" clId="{8EB1A4AE-2130-4EC6-9409-0C62D9EFF3C7}" dt="2026-02-23T21:27:41.270" v="108" actId="47"/>
        <pc:sldMkLst>
          <pc:docMk/>
          <pc:sldMk cId="0" sldId="257"/>
        </pc:sldMkLst>
        <pc:spChg chg="add del">
          <ac:chgData name="Wissam Mallouli" userId="c94224ab-f41b-432c-a11f-9b1ade6707f8" providerId="ADAL" clId="{8EB1A4AE-2130-4EC6-9409-0C62D9EFF3C7}" dt="2026-02-22T22:45:06.411" v="2" actId="478"/>
          <ac:spMkLst>
            <pc:docMk/>
            <pc:sldMk cId="0" sldId="257"/>
            <ac:spMk id="10" creationId="{C7D7DDCD-D0B5-0018-EE66-1340808FDC67}"/>
          </ac:spMkLst>
        </pc:spChg>
        <pc:graphicFrameChg chg="add del">
          <ac:chgData name="Wissam Mallouli" userId="c94224ab-f41b-432c-a11f-9b1ade6707f8" providerId="ADAL" clId="{8EB1A4AE-2130-4EC6-9409-0C62D9EFF3C7}" dt="2026-02-22T22:45:06.411" v="2" actId="478"/>
          <ac:graphicFrameMkLst>
            <pc:docMk/>
            <pc:sldMk cId="0" sldId="257"/>
            <ac:graphicFrameMk id="9" creationId="{7344C3D5-B067-D7D6-E9EB-F37D8DD0B72E}"/>
          </ac:graphicFrameMkLst>
        </pc:graphicFrameChg>
      </pc:sldChg>
      <pc:sldChg chg="del">
        <pc:chgData name="Wissam Mallouli" userId="c94224ab-f41b-432c-a11f-9b1ade6707f8" providerId="ADAL" clId="{8EB1A4AE-2130-4EC6-9409-0C62D9EFF3C7}" dt="2026-02-23T21:27:44.985" v="110" actId="47"/>
        <pc:sldMkLst>
          <pc:docMk/>
          <pc:sldMk cId="0" sldId="258"/>
        </pc:sldMkLst>
      </pc:sldChg>
      <pc:sldChg chg="del">
        <pc:chgData name="Wissam Mallouli" userId="c94224ab-f41b-432c-a11f-9b1ade6707f8" providerId="ADAL" clId="{8EB1A4AE-2130-4EC6-9409-0C62D9EFF3C7}" dt="2026-02-23T21:27:45.577" v="111" actId="47"/>
        <pc:sldMkLst>
          <pc:docMk/>
          <pc:sldMk cId="0" sldId="259"/>
        </pc:sldMkLst>
      </pc:sldChg>
      <pc:sldChg chg="del">
        <pc:chgData name="Wissam Mallouli" userId="c94224ab-f41b-432c-a11f-9b1ade6707f8" providerId="ADAL" clId="{8EB1A4AE-2130-4EC6-9409-0C62D9EFF3C7}" dt="2026-02-23T21:27:46.009" v="112" actId="47"/>
        <pc:sldMkLst>
          <pc:docMk/>
          <pc:sldMk cId="0" sldId="260"/>
        </pc:sldMkLst>
      </pc:sldChg>
      <pc:sldChg chg="del">
        <pc:chgData name="Wissam Mallouli" userId="c94224ab-f41b-432c-a11f-9b1ade6707f8" providerId="ADAL" clId="{8EB1A4AE-2130-4EC6-9409-0C62D9EFF3C7}" dt="2026-02-23T21:27:47.275" v="114" actId="47"/>
        <pc:sldMkLst>
          <pc:docMk/>
          <pc:sldMk cId="0" sldId="262"/>
        </pc:sldMkLst>
      </pc:sldChg>
      <pc:sldChg chg="del">
        <pc:chgData name="Wissam Mallouli" userId="c94224ab-f41b-432c-a11f-9b1ade6707f8" providerId="ADAL" clId="{8EB1A4AE-2130-4EC6-9409-0C62D9EFF3C7}" dt="2026-02-23T21:27:48.237" v="115" actId="47"/>
        <pc:sldMkLst>
          <pc:docMk/>
          <pc:sldMk cId="0" sldId="265"/>
        </pc:sldMkLst>
      </pc:sldChg>
      <pc:sldChg chg="del">
        <pc:chgData name="Wissam Mallouli" userId="c94224ab-f41b-432c-a11f-9b1ade6707f8" providerId="ADAL" clId="{8EB1A4AE-2130-4EC6-9409-0C62D9EFF3C7}" dt="2026-02-23T21:27:50.271" v="116" actId="47"/>
        <pc:sldMkLst>
          <pc:docMk/>
          <pc:sldMk cId="0" sldId="266"/>
        </pc:sldMkLst>
      </pc:sldChg>
      <pc:sldChg chg="del">
        <pc:chgData name="Wissam Mallouli" userId="c94224ab-f41b-432c-a11f-9b1ade6707f8" providerId="ADAL" clId="{8EB1A4AE-2130-4EC6-9409-0C62D9EFF3C7}" dt="2026-02-23T21:27:51.942" v="117" actId="47"/>
        <pc:sldMkLst>
          <pc:docMk/>
          <pc:sldMk cId="0" sldId="267"/>
        </pc:sldMkLst>
      </pc:sldChg>
      <pc:sldChg chg="del">
        <pc:chgData name="Wissam Mallouli" userId="c94224ab-f41b-432c-a11f-9b1ade6707f8" providerId="ADAL" clId="{8EB1A4AE-2130-4EC6-9409-0C62D9EFF3C7}" dt="2026-02-23T23:41:45.492" v="971" actId="47"/>
        <pc:sldMkLst>
          <pc:docMk/>
          <pc:sldMk cId="0" sldId="279"/>
        </pc:sldMkLst>
      </pc:sldChg>
      <pc:sldChg chg="del">
        <pc:chgData name="Wissam Mallouli" userId="c94224ab-f41b-432c-a11f-9b1ade6707f8" providerId="ADAL" clId="{8EB1A4AE-2130-4EC6-9409-0C62D9EFF3C7}" dt="2026-02-23T23:41:45.524" v="972" actId="47"/>
        <pc:sldMkLst>
          <pc:docMk/>
          <pc:sldMk cId="0" sldId="280"/>
        </pc:sldMkLst>
      </pc:sldChg>
      <pc:sldChg chg="del">
        <pc:chgData name="Wissam Mallouli" userId="c94224ab-f41b-432c-a11f-9b1ade6707f8" providerId="ADAL" clId="{8EB1A4AE-2130-4EC6-9409-0C62D9EFF3C7}" dt="2026-02-23T23:41:45.571" v="973" actId="47"/>
        <pc:sldMkLst>
          <pc:docMk/>
          <pc:sldMk cId="0" sldId="281"/>
        </pc:sldMkLst>
      </pc:sldChg>
      <pc:sldChg chg="del">
        <pc:chgData name="Wissam Mallouli" userId="c94224ab-f41b-432c-a11f-9b1ade6707f8" providerId="ADAL" clId="{8EB1A4AE-2130-4EC6-9409-0C62D9EFF3C7}" dt="2026-02-23T23:41:45.603" v="974" actId="47"/>
        <pc:sldMkLst>
          <pc:docMk/>
          <pc:sldMk cId="0" sldId="282"/>
        </pc:sldMkLst>
      </pc:sldChg>
      <pc:sldChg chg="del">
        <pc:chgData name="Wissam Mallouli" userId="c94224ab-f41b-432c-a11f-9b1ade6707f8" providerId="ADAL" clId="{8EB1A4AE-2130-4EC6-9409-0C62D9EFF3C7}" dt="2026-02-23T23:41:46.142" v="987" actId="47"/>
        <pc:sldMkLst>
          <pc:docMk/>
          <pc:sldMk cId="0" sldId="283"/>
        </pc:sldMkLst>
      </pc:sldChg>
      <pc:sldChg chg="del">
        <pc:chgData name="Wissam Mallouli" userId="c94224ab-f41b-432c-a11f-9b1ade6707f8" providerId="ADAL" clId="{8EB1A4AE-2130-4EC6-9409-0C62D9EFF3C7}" dt="2026-02-23T23:41:46.331" v="989" actId="47"/>
        <pc:sldMkLst>
          <pc:docMk/>
          <pc:sldMk cId="0" sldId="284"/>
        </pc:sldMkLst>
      </pc:sldChg>
      <pc:sldChg chg="del">
        <pc:chgData name="Wissam Mallouli" userId="c94224ab-f41b-432c-a11f-9b1ade6707f8" providerId="ADAL" clId="{8EB1A4AE-2130-4EC6-9409-0C62D9EFF3C7}" dt="2026-02-23T23:41:46.410" v="990" actId="47"/>
        <pc:sldMkLst>
          <pc:docMk/>
          <pc:sldMk cId="0" sldId="285"/>
        </pc:sldMkLst>
      </pc:sldChg>
      <pc:sldChg chg="del">
        <pc:chgData name="Wissam Mallouli" userId="c94224ab-f41b-432c-a11f-9b1ade6707f8" providerId="ADAL" clId="{8EB1A4AE-2130-4EC6-9409-0C62D9EFF3C7}" dt="2026-02-23T23:41:46.458" v="991" actId="47"/>
        <pc:sldMkLst>
          <pc:docMk/>
          <pc:sldMk cId="0" sldId="286"/>
        </pc:sldMkLst>
      </pc:sldChg>
      <pc:sldChg chg="del">
        <pc:chgData name="Wissam Mallouli" userId="c94224ab-f41b-432c-a11f-9b1ade6707f8" providerId="ADAL" clId="{8EB1A4AE-2130-4EC6-9409-0C62D9EFF3C7}" dt="2026-02-23T23:41:46.537" v="992" actId="47"/>
        <pc:sldMkLst>
          <pc:docMk/>
          <pc:sldMk cId="0" sldId="287"/>
        </pc:sldMkLst>
      </pc:sldChg>
      <pc:sldChg chg="del">
        <pc:chgData name="Wissam Mallouli" userId="c94224ab-f41b-432c-a11f-9b1ade6707f8" providerId="ADAL" clId="{8EB1A4AE-2130-4EC6-9409-0C62D9EFF3C7}" dt="2026-02-23T23:41:46.616" v="993" actId="47"/>
        <pc:sldMkLst>
          <pc:docMk/>
          <pc:sldMk cId="0" sldId="288"/>
        </pc:sldMkLst>
      </pc:sldChg>
      <pc:sldChg chg="del">
        <pc:chgData name="Wissam Mallouli" userId="c94224ab-f41b-432c-a11f-9b1ade6707f8" providerId="ADAL" clId="{8EB1A4AE-2130-4EC6-9409-0C62D9EFF3C7}" dt="2026-02-23T23:41:46.664" v="994" actId="47"/>
        <pc:sldMkLst>
          <pc:docMk/>
          <pc:sldMk cId="0" sldId="289"/>
        </pc:sldMkLst>
      </pc:sldChg>
      <pc:sldChg chg="del">
        <pc:chgData name="Wissam Mallouli" userId="c94224ab-f41b-432c-a11f-9b1ade6707f8" providerId="ADAL" clId="{8EB1A4AE-2130-4EC6-9409-0C62D9EFF3C7}" dt="2026-02-23T23:41:46.711" v="995" actId="47"/>
        <pc:sldMkLst>
          <pc:docMk/>
          <pc:sldMk cId="0" sldId="290"/>
        </pc:sldMkLst>
      </pc:sldChg>
      <pc:sldChg chg="del">
        <pc:chgData name="Wissam Mallouli" userId="c94224ab-f41b-432c-a11f-9b1ade6707f8" providerId="ADAL" clId="{8EB1A4AE-2130-4EC6-9409-0C62D9EFF3C7}" dt="2026-02-23T23:41:46.743" v="996" actId="47"/>
        <pc:sldMkLst>
          <pc:docMk/>
          <pc:sldMk cId="0" sldId="291"/>
        </pc:sldMkLst>
      </pc:sldChg>
      <pc:sldChg chg="del">
        <pc:chgData name="Wissam Mallouli" userId="c94224ab-f41b-432c-a11f-9b1ade6707f8" providerId="ADAL" clId="{8EB1A4AE-2130-4EC6-9409-0C62D9EFF3C7}" dt="2026-02-23T23:41:46.807" v="998" actId="47"/>
        <pc:sldMkLst>
          <pc:docMk/>
          <pc:sldMk cId="0" sldId="292"/>
        </pc:sldMkLst>
      </pc:sldChg>
      <pc:sldChg chg="del">
        <pc:chgData name="Wissam Mallouli" userId="c94224ab-f41b-432c-a11f-9b1ade6707f8" providerId="ADAL" clId="{8EB1A4AE-2130-4EC6-9409-0C62D9EFF3C7}" dt="2026-02-23T23:41:47.185" v="1009" actId="47"/>
        <pc:sldMkLst>
          <pc:docMk/>
          <pc:sldMk cId="0" sldId="294"/>
        </pc:sldMkLst>
      </pc:sldChg>
      <pc:sldChg chg="del">
        <pc:chgData name="Wissam Mallouli" userId="c94224ab-f41b-432c-a11f-9b1ade6707f8" providerId="ADAL" clId="{8EB1A4AE-2130-4EC6-9409-0C62D9EFF3C7}" dt="2026-02-23T23:41:48.087" v="1035" actId="47"/>
        <pc:sldMkLst>
          <pc:docMk/>
          <pc:sldMk cId="0" sldId="298"/>
        </pc:sldMkLst>
      </pc:sldChg>
      <pc:sldChg chg="del">
        <pc:chgData name="Wissam Mallouli" userId="c94224ab-f41b-432c-a11f-9b1ade6707f8" providerId="ADAL" clId="{8EB1A4AE-2130-4EC6-9409-0C62D9EFF3C7}" dt="2026-02-23T23:41:50.505" v="1100" actId="47"/>
        <pc:sldMkLst>
          <pc:docMk/>
          <pc:sldMk cId="3790397396" sldId="299"/>
        </pc:sldMkLst>
      </pc:sldChg>
      <pc:sldChg chg="del">
        <pc:chgData name="Wissam Mallouli" userId="c94224ab-f41b-432c-a11f-9b1ade6707f8" providerId="ADAL" clId="{8EB1A4AE-2130-4EC6-9409-0C62D9EFF3C7}" dt="2026-02-23T23:41:51.213" v="1101" actId="47"/>
        <pc:sldMkLst>
          <pc:docMk/>
          <pc:sldMk cId="1843838200" sldId="300"/>
        </pc:sldMkLst>
      </pc:sldChg>
      <pc:sldChg chg="del">
        <pc:chgData name="Wissam Mallouli" userId="c94224ab-f41b-432c-a11f-9b1ade6707f8" providerId="ADAL" clId="{8EB1A4AE-2130-4EC6-9409-0C62D9EFF3C7}" dt="2026-02-23T23:41:51.675" v="1102" actId="47"/>
        <pc:sldMkLst>
          <pc:docMk/>
          <pc:sldMk cId="2171148157" sldId="301"/>
        </pc:sldMkLst>
      </pc:sldChg>
      <pc:sldChg chg="del">
        <pc:chgData name="Wissam Mallouli" userId="c94224ab-f41b-432c-a11f-9b1ade6707f8" providerId="ADAL" clId="{8EB1A4AE-2130-4EC6-9409-0C62D9EFF3C7}" dt="2026-02-23T23:41:51.691" v="1103" actId="47"/>
        <pc:sldMkLst>
          <pc:docMk/>
          <pc:sldMk cId="4223969145" sldId="302"/>
        </pc:sldMkLst>
      </pc:sldChg>
      <pc:sldChg chg="del">
        <pc:chgData name="Wissam Mallouli" userId="c94224ab-f41b-432c-a11f-9b1ade6707f8" providerId="ADAL" clId="{8EB1A4AE-2130-4EC6-9409-0C62D9EFF3C7}" dt="2026-02-23T23:41:51.739" v="1104" actId="47"/>
        <pc:sldMkLst>
          <pc:docMk/>
          <pc:sldMk cId="1977202228" sldId="303"/>
        </pc:sldMkLst>
      </pc:sldChg>
      <pc:sldChg chg="del">
        <pc:chgData name="Wissam Mallouli" userId="c94224ab-f41b-432c-a11f-9b1ade6707f8" providerId="ADAL" clId="{8EB1A4AE-2130-4EC6-9409-0C62D9EFF3C7}" dt="2026-02-23T23:41:51.781" v="1105" actId="47"/>
        <pc:sldMkLst>
          <pc:docMk/>
          <pc:sldMk cId="1962490977" sldId="304"/>
        </pc:sldMkLst>
      </pc:sldChg>
      <pc:sldChg chg="del">
        <pc:chgData name="Wissam Mallouli" userId="c94224ab-f41b-432c-a11f-9b1ade6707f8" providerId="ADAL" clId="{8EB1A4AE-2130-4EC6-9409-0C62D9EFF3C7}" dt="2026-02-23T23:41:51.834" v="1106" actId="47"/>
        <pc:sldMkLst>
          <pc:docMk/>
          <pc:sldMk cId="2420592001" sldId="305"/>
        </pc:sldMkLst>
      </pc:sldChg>
      <pc:sldChg chg="del">
        <pc:chgData name="Wissam Mallouli" userId="c94224ab-f41b-432c-a11f-9b1ade6707f8" providerId="ADAL" clId="{8EB1A4AE-2130-4EC6-9409-0C62D9EFF3C7}" dt="2026-02-23T23:41:51.894" v="1107" actId="47"/>
        <pc:sldMkLst>
          <pc:docMk/>
          <pc:sldMk cId="2414685786" sldId="306"/>
        </pc:sldMkLst>
      </pc:sldChg>
      <pc:sldChg chg="del">
        <pc:chgData name="Wissam Mallouli" userId="c94224ab-f41b-432c-a11f-9b1ade6707f8" providerId="ADAL" clId="{8EB1A4AE-2130-4EC6-9409-0C62D9EFF3C7}" dt="2026-02-23T23:41:51.914" v="1108" actId="47"/>
        <pc:sldMkLst>
          <pc:docMk/>
          <pc:sldMk cId="3627620790" sldId="307"/>
        </pc:sldMkLst>
      </pc:sldChg>
      <pc:sldChg chg="del">
        <pc:chgData name="Wissam Mallouli" userId="c94224ab-f41b-432c-a11f-9b1ade6707f8" providerId="ADAL" clId="{8EB1A4AE-2130-4EC6-9409-0C62D9EFF3C7}" dt="2026-02-23T23:41:51.945" v="1109" actId="47"/>
        <pc:sldMkLst>
          <pc:docMk/>
          <pc:sldMk cId="1497114990" sldId="308"/>
        </pc:sldMkLst>
      </pc:sldChg>
      <pc:sldChg chg="addSp delSp modSp add del mod">
        <pc:chgData name="Wissam Mallouli" userId="c94224ab-f41b-432c-a11f-9b1ade6707f8" providerId="ADAL" clId="{8EB1A4AE-2130-4EC6-9409-0C62D9EFF3C7}" dt="2026-02-23T23:49:28.711" v="1337" actId="404"/>
        <pc:sldMkLst>
          <pc:docMk/>
          <pc:sldMk cId="0" sldId="317"/>
        </pc:sldMkLst>
        <pc:spChg chg="mod">
          <ac:chgData name="Wissam Mallouli" userId="c94224ab-f41b-432c-a11f-9b1ade6707f8" providerId="ADAL" clId="{8EB1A4AE-2130-4EC6-9409-0C62D9EFF3C7}" dt="2026-02-23T23:48:24.465" v="1302" actId="14100"/>
          <ac:spMkLst>
            <pc:docMk/>
            <pc:sldMk cId="0" sldId="317"/>
            <ac:spMk id="2" creationId="{00000000-0000-0000-0000-000000000000}"/>
          </ac:spMkLst>
        </pc:spChg>
        <pc:spChg chg="del">
          <ac:chgData name="Wissam Mallouli" userId="c94224ab-f41b-432c-a11f-9b1ade6707f8" providerId="ADAL" clId="{8EB1A4AE-2130-4EC6-9409-0C62D9EFF3C7}" dt="2026-02-23T23:47:01.449" v="1215" actId="478"/>
          <ac:spMkLst>
            <pc:docMk/>
            <pc:sldMk cId="0" sldId="317"/>
            <ac:spMk id="3" creationId="{00000000-0000-0000-0000-000000000000}"/>
          </ac:spMkLst>
        </pc:spChg>
        <pc:spChg chg="add mod">
          <ac:chgData name="Wissam Mallouli" userId="c94224ab-f41b-432c-a11f-9b1ade6707f8" providerId="ADAL" clId="{8EB1A4AE-2130-4EC6-9409-0C62D9EFF3C7}" dt="2026-02-23T23:47:25.206" v="1254" actId="1036"/>
          <ac:spMkLst>
            <pc:docMk/>
            <pc:sldMk cId="0" sldId="317"/>
            <ac:spMk id="5" creationId="{9C0368EC-3740-AD07-12FE-B437EE6C91FB}"/>
          </ac:spMkLst>
        </pc:spChg>
        <pc:spChg chg="add mod">
          <ac:chgData name="Wissam Mallouli" userId="c94224ab-f41b-432c-a11f-9b1ade6707f8" providerId="ADAL" clId="{8EB1A4AE-2130-4EC6-9409-0C62D9EFF3C7}" dt="2026-02-23T23:47:25.206" v="1254" actId="1036"/>
          <ac:spMkLst>
            <pc:docMk/>
            <pc:sldMk cId="0" sldId="317"/>
            <ac:spMk id="6" creationId="{92E53FF9-C1B2-EC92-8313-745A0A3B7F25}"/>
          </ac:spMkLst>
        </pc:spChg>
        <pc:spChg chg="add mod">
          <ac:chgData name="Wissam Mallouli" userId="c94224ab-f41b-432c-a11f-9b1ade6707f8" providerId="ADAL" clId="{8EB1A4AE-2130-4EC6-9409-0C62D9EFF3C7}" dt="2026-02-23T23:47:25.206" v="1254" actId="1036"/>
          <ac:spMkLst>
            <pc:docMk/>
            <pc:sldMk cId="0" sldId="317"/>
            <ac:spMk id="7" creationId="{B38D4EEF-9F2E-F2AF-9D31-4AA092DBF209}"/>
          </ac:spMkLst>
        </pc:spChg>
        <pc:spChg chg="add mod">
          <ac:chgData name="Wissam Mallouli" userId="c94224ab-f41b-432c-a11f-9b1ade6707f8" providerId="ADAL" clId="{8EB1A4AE-2130-4EC6-9409-0C62D9EFF3C7}" dt="2026-02-23T23:49:28.711" v="1337" actId="404"/>
          <ac:spMkLst>
            <pc:docMk/>
            <pc:sldMk cId="0" sldId="317"/>
            <ac:spMk id="12" creationId="{14BB57B8-4045-9B58-1596-7A80EF10924D}"/>
          </ac:spMkLst>
        </pc:spChg>
        <pc:picChg chg="add del mod">
          <ac:chgData name="Wissam Mallouli" userId="c94224ab-f41b-432c-a11f-9b1ade6707f8" providerId="ADAL" clId="{8EB1A4AE-2130-4EC6-9409-0C62D9EFF3C7}" dt="2026-02-23T23:47:28.046" v="1255" actId="478"/>
          <ac:picMkLst>
            <pc:docMk/>
            <pc:sldMk cId="0" sldId="317"/>
            <ac:picMk id="4" creationId="{53C0C6A8-996A-E793-D14F-77EF4FF15B43}"/>
          </ac:picMkLst>
        </pc:picChg>
        <pc:picChg chg="add mod">
          <ac:chgData name="Wissam Mallouli" userId="c94224ab-f41b-432c-a11f-9b1ade6707f8" providerId="ADAL" clId="{8EB1A4AE-2130-4EC6-9409-0C62D9EFF3C7}" dt="2026-02-23T23:47:38.245" v="1257" actId="1076"/>
          <ac:picMkLst>
            <pc:docMk/>
            <pc:sldMk cId="0" sldId="317"/>
            <ac:picMk id="8" creationId="{00AEF770-8293-8B7C-01ED-FC61230C661E}"/>
          </ac:picMkLst>
        </pc:picChg>
        <pc:picChg chg="add mod">
          <ac:chgData name="Wissam Mallouli" userId="c94224ab-f41b-432c-a11f-9b1ade6707f8" providerId="ADAL" clId="{8EB1A4AE-2130-4EC6-9409-0C62D9EFF3C7}" dt="2026-02-23T23:48:03.661" v="1299" actId="1037"/>
          <ac:picMkLst>
            <pc:docMk/>
            <pc:sldMk cId="0" sldId="317"/>
            <ac:picMk id="9" creationId="{89C08419-EACD-DC12-F38D-3A21A1A5386E}"/>
          </ac:picMkLst>
        </pc:picChg>
        <pc:picChg chg="add mod">
          <ac:chgData name="Wissam Mallouli" userId="c94224ab-f41b-432c-a11f-9b1ade6707f8" providerId="ADAL" clId="{8EB1A4AE-2130-4EC6-9409-0C62D9EFF3C7}" dt="2026-02-23T23:48:03.661" v="1299" actId="1037"/>
          <ac:picMkLst>
            <pc:docMk/>
            <pc:sldMk cId="0" sldId="317"/>
            <ac:picMk id="10" creationId="{3BE8E9CA-4935-1D0D-E73B-119F25308A22}"/>
          </ac:picMkLst>
        </pc:picChg>
        <pc:picChg chg="add mod">
          <ac:chgData name="Wissam Mallouli" userId="c94224ab-f41b-432c-a11f-9b1ade6707f8" providerId="ADAL" clId="{8EB1A4AE-2130-4EC6-9409-0C62D9EFF3C7}" dt="2026-02-23T23:48:03.661" v="1299" actId="1037"/>
          <ac:picMkLst>
            <pc:docMk/>
            <pc:sldMk cId="0" sldId="317"/>
            <ac:picMk id="11" creationId="{22CF21FC-CA0E-5407-0AF0-8CF6D7F4EB38}"/>
          </ac:picMkLst>
        </pc:picChg>
        <pc:picChg chg="add mod">
          <ac:chgData name="Wissam Mallouli" userId="c94224ab-f41b-432c-a11f-9b1ade6707f8" providerId="ADAL" clId="{8EB1A4AE-2130-4EC6-9409-0C62D9EFF3C7}" dt="2026-02-23T23:49:04.775" v="1311" actId="1076"/>
          <ac:picMkLst>
            <pc:docMk/>
            <pc:sldMk cId="0" sldId="317"/>
            <ac:picMk id="1026" creationId="{1D41A930-38BC-C950-C271-804F2224FCA8}"/>
          </ac:picMkLst>
        </pc:picChg>
      </pc:sldChg>
      <pc:sldChg chg="del">
        <pc:chgData name="Wissam Mallouli" userId="c94224ab-f41b-432c-a11f-9b1ade6707f8" providerId="ADAL" clId="{8EB1A4AE-2130-4EC6-9409-0C62D9EFF3C7}" dt="2026-02-23T23:41:45.777" v="979" actId="47"/>
        <pc:sldMkLst>
          <pc:docMk/>
          <pc:sldMk cId="287195634" sldId="342"/>
        </pc:sldMkLst>
      </pc:sldChg>
      <pc:sldChg chg="del">
        <pc:chgData name="Wissam Mallouli" userId="c94224ab-f41b-432c-a11f-9b1ade6707f8" providerId="ADAL" clId="{8EB1A4AE-2130-4EC6-9409-0C62D9EFF3C7}" dt="2026-02-23T23:41:45.824" v="980" actId="47"/>
        <pc:sldMkLst>
          <pc:docMk/>
          <pc:sldMk cId="1608137744" sldId="343"/>
        </pc:sldMkLst>
      </pc:sldChg>
      <pc:sldChg chg="del">
        <pc:chgData name="Wissam Mallouli" userId="c94224ab-f41b-432c-a11f-9b1ade6707f8" providerId="ADAL" clId="{8EB1A4AE-2130-4EC6-9409-0C62D9EFF3C7}" dt="2026-02-23T23:41:45.904" v="981" actId="47"/>
        <pc:sldMkLst>
          <pc:docMk/>
          <pc:sldMk cId="2426005079" sldId="344"/>
        </pc:sldMkLst>
      </pc:sldChg>
      <pc:sldChg chg="del">
        <pc:chgData name="Wissam Mallouli" userId="c94224ab-f41b-432c-a11f-9b1ade6707f8" providerId="ADAL" clId="{8EB1A4AE-2130-4EC6-9409-0C62D9EFF3C7}" dt="2026-02-23T23:41:45.964" v="982" actId="47"/>
        <pc:sldMkLst>
          <pc:docMk/>
          <pc:sldMk cId="3298483177" sldId="345"/>
        </pc:sldMkLst>
      </pc:sldChg>
      <pc:sldChg chg="del">
        <pc:chgData name="Wissam Mallouli" userId="c94224ab-f41b-432c-a11f-9b1ade6707f8" providerId="ADAL" clId="{8EB1A4AE-2130-4EC6-9409-0C62D9EFF3C7}" dt="2026-02-23T23:41:46.009" v="983" actId="47"/>
        <pc:sldMkLst>
          <pc:docMk/>
          <pc:sldMk cId="66909297" sldId="346"/>
        </pc:sldMkLst>
      </pc:sldChg>
      <pc:sldChg chg="del">
        <pc:chgData name="Wissam Mallouli" userId="c94224ab-f41b-432c-a11f-9b1ade6707f8" providerId="ADAL" clId="{8EB1A4AE-2130-4EC6-9409-0C62D9EFF3C7}" dt="2026-02-23T23:41:46.047" v="984" actId="47"/>
        <pc:sldMkLst>
          <pc:docMk/>
          <pc:sldMk cId="1683135717" sldId="347"/>
        </pc:sldMkLst>
      </pc:sldChg>
      <pc:sldChg chg="del">
        <pc:chgData name="Wissam Mallouli" userId="c94224ab-f41b-432c-a11f-9b1ade6707f8" providerId="ADAL" clId="{8EB1A4AE-2130-4EC6-9409-0C62D9EFF3C7}" dt="2026-02-23T23:41:46.078" v="985" actId="47"/>
        <pc:sldMkLst>
          <pc:docMk/>
          <pc:sldMk cId="2002345341" sldId="348"/>
        </pc:sldMkLst>
      </pc:sldChg>
      <pc:sldChg chg="add del">
        <pc:chgData name="Wissam Mallouli" userId="c94224ab-f41b-432c-a11f-9b1ade6707f8" providerId="ADAL" clId="{8EB1A4AE-2130-4EC6-9409-0C62D9EFF3C7}" dt="2026-02-23T23:42:23.800" v="1195" actId="47"/>
        <pc:sldMkLst>
          <pc:docMk/>
          <pc:sldMk cId="0" sldId="460"/>
        </pc:sldMkLst>
      </pc:sldChg>
      <pc:sldChg chg="add del">
        <pc:chgData name="Wissam Mallouli" userId="c94224ab-f41b-432c-a11f-9b1ade6707f8" providerId="ADAL" clId="{8EB1A4AE-2130-4EC6-9409-0C62D9EFF3C7}" dt="2026-02-23T23:42:23.983" v="1196" actId="47"/>
        <pc:sldMkLst>
          <pc:docMk/>
          <pc:sldMk cId="0" sldId="483"/>
        </pc:sldMkLst>
      </pc:sldChg>
      <pc:sldChg chg="add del">
        <pc:chgData name="Wissam Mallouli" userId="c94224ab-f41b-432c-a11f-9b1ade6707f8" providerId="ADAL" clId="{8EB1A4AE-2130-4EC6-9409-0C62D9EFF3C7}" dt="2026-02-23T23:42:24.590" v="1197" actId="47"/>
        <pc:sldMkLst>
          <pc:docMk/>
          <pc:sldMk cId="0" sldId="513"/>
        </pc:sldMkLst>
      </pc:sldChg>
      <pc:sldChg chg="add del">
        <pc:chgData name="Wissam Mallouli" userId="c94224ab-f41b-432c-a11f-9b1ade6707f8" providerId="ADAL" clId="{8EB1A4AE-2130-4EC6-9409-0C62D9EFF3C7}" dt="2026-02-23T23:42:24.772" v="1198" actId="47"/>
        <pc:sldMkLst>
          <pc:docMk/>
          <pc:sldMk cId="0" sldId="514"/>
        </pc:sldMkLst>
      </pc:sldChg>
      <pc:sldChg chg="add del">
        <pc:chgData name="Wissam Mallouli" userId="c94224ab-f41b-432c-a11f-9b1ade6707f8" providerId="ADAL" clId="{8EB1A4AE-2130-4EC6-9409-0C62D9EFF3C7}" dt="2026-02-23T23:42:24.956" v="1199" actId="47"/>
        <pc:sldMkLst>
          <pc:docMk/>
          <pc:sldMk cId="0" sldId="515"/>
        </pc:sldMkLst>
      </pc:sldChg>
      <pc:sldChg chg="add del">
        <pc:chgData name="Wissam Mallouli" userId="c94224ab-f41b-432c-a11f-9b1ade6707f8" providerId="ADAL" clId="{8EB1A4AE-2130-4EC6-9409-0C62D9EFF3C7}" dt="2026-02-23T23:42:25.169" v="1200" actId="47"/>
        <pc:sldMkLst>
          <pc:docMk/>
          <pc:sldMk cId="0" sldId="516"/>
        </pc:sldMkLst>
      </pc:sldChg>
      <pc:sldChg chg="add del">
        <pc:chgData name="Wissam Mallouli" userId="c94224ab-f41b-432c-a11f-9b1ade6707f8" providerId="ADAL" clId="{8EB1A4AE-2130-4EC6-9409-0C62D9EFF3C7}" dt="2026-02-23T23:42:25.529" v="1201" actId="47"/>
        <pc:sldMkLst>
          <pc:docMk/>
          <pc:sldMk cId="0" sldId="517"/>
        </pc:sldMkLst>
      </pc:sldChg>
      <pc:sldChg chg="add del">
        <pc:chgData name="Wissam Mallouli" userId="c94224ab-f41b-432c-a11f-9b1ade6707f8" providerId="ADAL" clId="{8EB1A4AE-2130-4EC6-9409-0C62D9EFF3C7}" dt="2026-02-23T23:42:25.870" v="1202" actId="47"/>
        <pc:sldMkLst>
          <pc:docMk/>
          <pc:sldMk cId="0" sldId="518"/>
        </pc:sldMkLst>
      </pc:sldChg>
      <pc:sldChg chg="add del">
        <pc:chgData name="Wissam Mallouli" userId="c94224ab-f41b-432c-a11f-9b1ade6707f8" providerId="ADAL" clId="{8EB1A4AE-2130-4EC6-9409-0C62D9EFF3C7}" dt="2026-02-23T23:42:26.310" v="1203" actId="47"/>
        <pc:sldMkLst>
          <pc:docMk/>
          <pc:sldMk cId="0" sldId="529"/>
        </pc:sldMkLst>
      </pc:sldChg>
      <pc:sldChg chg="add del">
        <pc:chgData name="Wissam Mallouli" userId="c94224ab-f41b-432c-a11f-9b1ade6707f8" providerId="ADAL" clId="{8EB1A4AE-2130-4EC6-9409-0C62D9EFF3C7}" dt="2026-02-23T23:42:26.742" v="1204" actId="47"/>
        <pc:sldMkLst>
          <pc:docMk/>
          <pc:sldMk cId="0" sldId="530"/>
        </pc:sldMkLst>
      </pc:sldChg>
      <pc:sldChg chg="add del">
        <pc:chgData name="Wissam Mallouli" userId="c94224ab-f41b-432c-a11f-9b1ade6707f8" providerId="ADAL" clId="{8EB1A4AE-2130-4EC6-9409-0C62D9EFF3C7}" dt="2026-02-23T23:42:27.296" v="1205" actId="47"/>
        <pc:sldMkLst>
          <pc:docMk/>
          <pc:sldMk cId="0" sldId="531"/>
        </pc:sldMkLst>
      </pc:sldChg>
      <pc:sldChg chg="add del">
        <pc:chgData name="Wissam Mallouli" userId="c94224ab-f41b-432c-a11f-9b1ade6707f8" providerId="ADAL" clId="{8EB1A4AE-2130-4EC6-9409-0C62D9EFF3C7}" dt="2026-02-23T23:42:27.685" v="1206" actId="47"/>
        <pc:sldMkLst>
          <pc:docMk/>
          <pc:sldMk cId="0" sldId="532"/>
        </pc:sldMkLst>
      </pc:sldChg>
      <pc:sldChg chg="del">
        <pc:chgData name="Wissam Mallouli" userId="c94224ab-f41b-432c-a11f-9b1ade6707f8" providerId="ADAL" clId="{8EB1A4AE-2130-4EC6-9409-0C62D9EFF3C7}" dt="2026-02-23T23:41:54.142" v="1152" actId="47"/>
        <pc:sldMkLst>
          <pc:docMk/>
          <pc:sldMk cId="4197986050" sldId="592"/>
        </pc:sldMkLst>
      </pc:sldChg>
      <pc:sldChg chg="add del">
        <pc:chgData name="Wissam Mallouli" userId="c94224ab-f41b-432c-a11f-9b1ade6707f8" providerId="ADAL" clId="{8EB1A4AE-2130-4EC6-9409-0C62D9EFF3C7}" dt="2026-02-23T23:42:23.136" v="1193" actId="47"/>
        <pc:sldMkLst>
          <pc:docMk/>
          <pc:sldMk cId="1030769003" sldId="791"/>
        </pc:sldMkLst>
      </pc:sldChg>
      <pc:sldChg chg="add del">
        <pc:chgData name="Wissam Mallouli" userId="c94224ab-f41b-432c-a11f-9b1ade6707f8" providerId="ADAL" clId="{8EB1A4AE-2130-4EC6-9409-0C62D9EFF3C7}" dt="2026-02-23T23:42:23.582" v="1194" actId="47"/>
        <pc:sldMkLst>
          <pc:docMk/>
          <pc:sldMk cId="2970310598" sldId="792"/>
        </pc:sldMkLst>
      </pc:sldChg>
      <pc:sldChg chg="del">
        <pc:chgData name="Wissam Mallouli" userId="c94224ab-f41b-432c-a11f-9b1ade6707f8" providerId="ADAL" clId="{8EB1A4AE-2130-4EC6-9409-0C62D9EFF3C7}" dt="2026-02-23T21:27:46.425" v="113" actId="47"/>
        <pc:sldMkLst>
          <pc:docMk/>
          <pc:sldMk cId="1611708133" sldId="793"/>
        </pc:sldMkLst>
      </pc:sldChg>
      <pc:sldChg chg="del">
        <pc:chgData name="Wissam Mallouli" userId="c94224ab-f41b-432c-a11f-9b1ade6707f8" providerId="ADAL" clId="{8EB1A4AE-2130-4EC6-9409-0C62D9EFF3C7}" dt="2026-02-23T21:27:52.678" v="118" actId="47"/>
        <pc:sldMkLst>
          <pc:docMk/>
          <pc:sldMk cId="2422250960" sldId="796"/>
        </pc:sldMkLst>
      </pc:sldChg>
      <pc:sldChg chg="del">
        <pc:chgData name="Wissam Mallouli" userId="c94224ab-f41b-432c-a11f-9b1ade6707f8" providerId="ADAL" clId="{8EB1A4AE-2130-4EC6-9409-0C62D9EFF3C7}" dt="2026-02-23T21:27:52.911" v="119" actId="47"/>
        <pc:sldMkLst>
          <pc:docMk/>
          <pc:sldMk cId="1198956867" sldId="797"/>
        </pc:sldMkLst>
      </pc:sldChg>
      <pc:sldChg chg="del">
        <pc:chgData name="Wissam Mallouli" userId="c94224ab-f41b-432c-a11f-9b1ade6707f8" providerId="ADAL" clId="{8EB1A4AE-2130-4EC6-9409-0C62D9EFF3C7}" dt="2026-02-23T21:27:53.782" v="120" actId="47"/>
        <pc:sldMkLst>
          <pc:docMk/>
          <pc:sldMk cId="1476196986" sldId="798"/>
        </pc:sldMkLst>
      </pc:sldChg>
      <pc:sldChg chg="addSp delSp modSp mod">
        <pc:chgData name="Wissam Mallouli" userId="c94224ab-f41b-432c-a11f-9b1ade6707f8" providerId="ADAL" clId="{8EB1A4AE-2130-4EC6-9409-0C62D9EFF3C7}" dt="2026-02-23T23:57:14.525" v="1513"/>
        <pc:sldMkLst>
          <pc:docMk/>
          <pc:sldMk cId="2737424858" sldId="799"/>
        </pc:sldMkLst>
        <pc:spChg chg="mod">
          <ac:chgData name="Wissam Mallouli" userId="c94224ab-f41b-432c-a11f-9b1ade6707f8" providerId="ADAL" clId="{8EB1A4AE-2130-4EC6-9409-0C62D9EFF3C7}" dt="2026-02-23T23:57:14.525" v="1513"/>
          <ac:spMkLst>
            <pc:docMk/>
            <pc:sldMk cId="2737424858" sldId="799"/>
            <ac:spMk id="3" creationId="{6E2CC6AB-F171-DC9F-E9BB-825AD068A6CB}"/>
          </ac:spMkLst>
        </pc:spChg>
        <pc:spChg chg="mod">
          <ac:chgData name="Wissam Mallouli" userId="c94224ab-f41b-432c-a11f-9b1ade6707f8" providerId="ADAL" clId="{8EB1A4AE-2130-4EC6-9409-0C62D9EFF3C7}" dt="2026-02-23T21:39:13.062" v="279" actId="20577"/>
          <ac:spMkLst>
            <pc:docMk/>
            <pc:sldMk cId="2737424858" sldId="799"/>
            <ac:spMk id="5" creationId="{2EA34285-137A-EDBD-5B7A-73D37EEF05E9}"/>
          </ac:spMkLst>
        </pc:spChg>
        <pc:spChg chg="mod">
          <ac:chgData name="Wissam Mallouli" userId="c94224ab-f41b-432c-a11f-9b1ade6707f8" providerId="ADAL" clId="{8EB1A4AE-2130-4EC6-9409-0C62D9EFF3C7}" dt="2026-02-23T21:39:30.359" v="281"/>
          <ac:spMkLst>
            <pc:docMk/>
            <pc:sldMk cId="2737424858" sldId="799"/>
            <ac:spMk id="7" creationId="{1725A259-E314-008D-3B93-C19B088D247A}"/>
          </ac:spMkLst>
        </pc:spChg>
        <pc:spChg chg="mod">
          <ac:chgData name="Wissam Mallouli" userId="c94224ab-f41b-432c-a11f-9b1ade6707f8" providerId="ADAL" clId="{8EB1A4AE-2130-4EC6-9409-0C62D9EFF3C7}" dt="2026-02-23T23:56:54.233" v="1508" actId="14100"/>
          <ac:spMkLst>
            <pc:docMk/>
            <pc:sldMk cId="2737424858" sldId="799"/>
            <ac:spMk id="9" creationId="{E162F49B-F4CF-BB00-0FBD-3AC1824B83C0}"/>
          </ac:spMkLst>
        </pc:spChg>
        <pc:spChg chg="mod">
          <ac:chgData name="Wissam Mallouli" userId="c94224ab-f41b-432c-a11f-9b1ade6707f8" providerId="ADAL" clId="{8EB1A4AE-2130-4EC6-9409-0C62D9EFF3C7}" dt="2026-02-23T23:56:35.106" v="1485"/>
          <ac:spMkLst>
            <pc:docMk/>
            <pc:sldMk cId="2737424858" sldId="799"/>
            <ac:spMk id="11" creationId="{BB1BC9DA-24C6-CA8B-95F8-881C9425A833}"/>
          </ac:spMkLst>
        </pc:spChg>
        <pc:spChg chg="mod">
          <ac:chgData name="Wissam Mallouli" userId="c94224ab-f41b-432c-a11f-9b1ade6707f8" providerId="ADAL" clId="{8EB1A4AE-2130-4EC6-9409-0C62D9EFF3C7}" dt="2026-02-23T21:33:31.842" v="168" actId="12"/>
          <ac:spMkLst>
            <pc:docMk/>
            <pc:sldMk cId="2737424858" sldId="799"/>
            <ac:spMk id="12" creationId="{DBFAA12B-672D-B402-DEBD-DEEB471727DF}"/>
          </ac:spMkLst>
        </pc:spChg>
        <pc:spChg chg="mod">
          <ac:chgData name="Wissam Mallouli" userId="c94224ab-f41b-432c-a11f-9b1ade6707f8" providerId="ADAL" clId="{8EB1A4AE-2130-4EC6-9409-0C62D9EFF3C7}" dt="2026-02-23T21:30:23.603" v="139"/>
          <ac:spMkLst>
            <pc:docMk/>
            <pc:sldMk cId="2737424858" sldId="799"/>
            <ac:spMk id="13" creationId="{822498F3-CDA3-5DA8-8009-EB9CF907FF39}"/>
          </ac:spMkLst>
        </pc:spChg>
        <pc:spChg chg="mod">
          <ac:chgData name="Wissam Mallouli" userId="c94224ab-f41b-432c-a11f-9b1ade6707f8" providerId="ADAL" clId="{8EB1A4AE-2130-4EC6-9409-0C62D9EFF3C7}" dt="2026-02-23T21:42:43.994" v="297" actId="20577"/>
          <ac:spMkLst>
            <pc:docMk/>
            <pc:sldMk cId="2737424858" sldId="799"/>
            <ac:spMk id="23" creationId="{4800F127-6304-6C0D-3FBA-C1C5AFD81FE7}"/>
          </ac:spMkLst>
        </pc:spChg>
        <pc:picChg chg="add mod">
          <ac:chgData name="Wissam Mallouli" userId="c94224ab-f41b-432c-a11f-9b1ade6707f8" providerId="ADAL" clId="{8EB1A4AE-2130-4EC6-9409-0C62D9EFF3C7}" dt="2026-02-23T21:35:05.090" v="180" actId="1036"/>
          <ac:picMkLst>
            <pc:docMk/>
            <pc:sldMk cId="2737424858" sldId="799"/>
            <ac:picMk id="2050" creationId="{15F3FEEC-3A9E-82C2-6B40-6CCE64AC8F4E}"/>
          </ac:picMkLst>
        </pc:picChg>
        <pc:picChg chg="del">
          <ac:chgData name="Wissam Mallouli" userId="c94224ab-f41b-432c-a11f-9b1ade6707f8" providerId="ADAL" clId="{8EB1A4AE-2130-4EC6-9409-0C62D9EFF3C7}" dt="2026-02-23T21:34:33.668" v="169" actId="478"/>
          <ac:picMkLst>
            <pc:docMk/>
            <pc:sldMk cId="2737424858" sldId="799"/>
            <ac:picMk id="4098" creationId="{E062BC19-8BAC-268C-AFB3-5ED14EB5AB3F}"/>
          </ac:picMkLst>
        </pc:picChg>
      </pc:sldChg>
      <pc:sldChg chg="del">
        <pc:chgData name="Wissam Mallouli" userId="c94224ab-f41b-432c-a11f-9b1ade6707f8" providerId="ADAL" clId="{8EB1A4AE-2130-4EC6-9409-0C62D9EFF3C7}" dt="2026-02-23T23:41:43.527" v="926" actId="47"/>
        <pc:sldMkLst>
          <pc:docMk/>
          <pc:sldMk cId="411836163" sldId="800"/>
        </pc:sldMkLst>
      </pc:sldChg>
      <pc:sldChg chg="del">
        <pc:chgData name="Wissam Mallouli" userId="c94224ab-f41b-432c-a11f-9b1ade6707f8" providerId="ADAL" clId="{8EB1A4AE-2130-4EC6-9409-0C62D9EFF3C7}" dt="2026-02-23T23:41:44.042" v="928" actId="47"/>
        <pc:sldMkLst>
          <pc:docMk/>
          <pc:sldMk cId="1633647435" sldId="801"/>
        </pc:sldMkLst>
      </pc:sldChg>
      <pc:sldChg chg="del">
        <pc:chgData name="Wissam Mallouli" userId="c94224ab-f41b-432c-a11f-9b1ade6707f8" providerId="ADAL" clId="{8EB1A4AE-2130-4EC6-9409-0C62D9EFF3C7}" dt="2026-02-23T23:41:44.085" v="929" actId="47"/>
        <pc:sldMkLst>
          <pc:docMk/>
          <pc:sldMk cId="1482828021" sldId="802"/>
        </pc:sldMkLst>
      </pc:sldChg>
      <pc:sldChg chg="del">
        <pc:chgData name="Wissam Mallouli" userId="c94224ab-f41b-432c-a11f-9b1ade6707f8" providerId="ADAL" clId="{8EB1A4AE-2130-4EC6-9409-0C62D9EFF3C7}" dt="2026-02-23T23:41:44.111" v="930" actId="47"/>
        <pc:sldMkLst>
          <pc:docMk/>
          <pc:sldMk cId="171735265" sldId="803"/>
        </pc:sldMkLst>
      </pc:sldChg>
      <pc:sldChg chg="del">
        <pc:chgData name="Wissam Mallouli" userId="c94224ab-f41b-432c-a11f-9b1ade6707f8" providerId="ADAL" clId="{8EB1A4AE-2130-4EC6-9409-0C62D9EFF3C7}" dt="2026-02-23T23:41:44.140" v="931" actId="47"/>
        <pc:sldMkLst>
          <pc:docMk/>
          <pc:sldMk cId="1768725689" sldId="804"/>
        </pc:sldMkLst>
      </pc:sldChg>
      <pc:sldChg chg="del">
        <pc:chgData name="Wissam Mallouli" userId="c94224ab-f41b-432c-a11f-9b1ade6707f8" providerId="ADAL" clId="{8EB1A4AE-2130-4EC6-9409-0C62D9EFF3C7}" dt="2026-02-23T23:41:44.170" v="932" actId="47"/>
        <pc:sldMkLst>
          <pc:docMk/>
          <pc:sldMk cId="1943802626" sldId="805"/>
        </pc:sldMkLst>
      </pc:sldChg>
      <pc:sldChg chg="del">
        <pc:chgData name="Wissam Mallouli" userId="c94224ab-f41b-432c-a11f-9b1ade6707f8" providerId="ADAL" clId="{8EB1A4AE-2130-4EC6-9409-0C62D9EFF3C7}" dt="2026-02-23T23:41:44.193" v="933" actId="47"/>
        <pc:sldMkLst>
          <pc:docMk/>
          <pc:sldMk cId="2498226153" sldId="806"/>
        </pc:sldMkLst>
      </pc:sldChg>
      <pc:sldChg chg="del">
        <pc:chgData name="Wissam Mallouli" userId="c94224ab-f41b-432c-a11f-9b1ade6707f8" providerId="ADAL" clId="{8EB1A4AE-2130-4EC6-9409-0C62D9EFF3C7}" dt="2026-02-23T23:41:44.358" v="937" actId="47"/>
        <pc:sldMkLst>
          <pc:docMk/>
          <pc:sldMk cId="3930862251" sldId="807"/>
        </pc:sldMkLst>
      </pc:sldChg>
      <pc:sldChg chg="del">
        <pc:chgData name="Wissam Mallouli" userId="c94224ab-f41b-432c-a11f-9b1ade6707f8" providerId="ADAL" clId="{8EB1A4AE-2130-4EC6-9409-0C62D9EFF3C7}" dt="2026-02-23T23:41:44.336" v="936" actId="47"/>
        <pc:sldMkLst>
          <pc:docMk/>
          <pc:sldMk cId="3569103499" sldId="809"/>
        </pc:sldMkLst>
      </pc:sldChg>
      <pc:sldChg chg="del">
        <pc:chgData name="Wissam Mallouli" userId="c94224ab-f41b-432c-a11f-9b1ade6707f8" providerId="ADAL" clId="{8EB1A4AE-2130-4EC6-9409-0C62D9EFF3C7}" dt="2026-02-23T21:27:43.500" v="109" actId="47"/>
        <pc:sldMkLst>
          <pc:docMk/>
          <pc:sldMk cId="3023723624" sldId="811"/>
        </pc:sldMkLst>
      </pc:sldChg>
      <pc:sldChg chg="del">
        <pc:chgData name="Wissam Mallouli" userId="c94224ab-f41b-432c-a11f-9b1ade6707f8" providerId="ADAL" clId="{8EB1A4AE-2130-4EC6-9409-0C62D9EFF3C7}" dt="2026-02-23T23:41:44.478" v="940" actId="47"/>
        <pc:sldMkLst>
          <pc:docMk/>
          <pc:sldMk cId="249578145" sldId="812"/>
        </pc:sldMkLst>
      </pc:sldChg>
      <pc:sldChg chg="del">
        <pc:chgData name="Wissam Mallouli" userId="c94224ab-f41b-432c-a11f-9b1ade6707f8" providerId="ADAL" clId="{8EB1A4AE-2130-4EC6-9409-0C62D9EFF3C7}" dt="2026-02-23T23:41:44.509" v="941" actId="47"/>
        <pc:sldMkLst>
          <pc:docMk/>
          <pc:sldMk cId="1744858018" sldId="813"/>
        </pc:sldMkLst>
      </pc:sldChg>
      <pc:sldChg chg="del">
        <pc:chgData name="Wissam Mallouli" userId="c94224ab-f41b-432c-a11f-9b1ade6707f8" providerId="ADAL" clId="{8EB1A4AE-2130-4EC6-9409-0C62D9EFF3C7}" dt="2026-02-23T23:41:44.541" v="942" actId="47"/>
        <pc:sldMkLst>
          <pc:docMk/>
          <pc:sldMk cId="1283716442" sldId="814"/>
        </pc:sldMkLst>
      </pc:sldChg>
      <pc:sldChg chg="del">
        <pc:chgData name="Wissam Mallouli" userId="c94224ab-f41b-432c-a11f-9b1ade6707f8" providerId="ADAL" clId="{8EB1A4AE-2130-4EC6-9409-0C62D9EFF3C7}" dt="2026-02-23T23:41:44.572" v="943" actId="47"/>
        <pc:sldMkLst>
          <pc:docMk/>
          <pc:sldMk cId="2214771978" sldId="815"/>
        </pc:sldMkLst>
      </pc:sldChg>
      <pc:sldChg chg="del">
        <pc:chgData name="Wissam Mallouli" userId="c94224ab-f41b-432c-a11f-9b1ade6707f8" providerId="ADAL" clId="{8EB1A4AE-2130-4EC6-9409-0C62D9EFF3C7}" dt="2026-02-23T23:41:44.597" v="944" actId="47"/>
        <pc:sldMkLst>
          <pc:docMk/>
          <pc:sldMk cId="3156382215" sldId="816"/>
        </pc:sldMkLst>
      </pc:sldChg>
      <pc:sldChg chg="del">
        <pc:chgData name="Wissam Mallouli" userId="c94224ab-f41b-432c-a11f-9b1ade6707f8" providerId="ADAL" clId="{8EB1A4AE-2130-4EC6-9409-0C62D9EFF3C7}" dt="2026-02-23T23:41:44.635" v="945" actId="47"/>
        <pc:sldMkLst>
          <pc:docMk/>
          <pc:sldMk cId="2509431451" sldId="817"/>
        </pc:sldMkLst>
      </pc:sldChg>
      <pc:sldChg chg="del">
        <pc:chgData name="Wissam Mallouli" userId="c94224ab-f41b-432c-a11f-9b1ade6707f8" providerId="ADAL" clId="{8EB1A4AE-2130-4EC6-9409-0C62D9EFF3C7}" dt="2026-02-23T23:41:44.651" v="946" actId="47"/>
        <pc:sldMkLst>
          <pc:docMk/>
          <pc:sldMk cId="4006096354" sldId="818"/>
        </pc:sldMkLst>
      </pc:sldChg>
      <pc:sldChg chg="del">
        <pc:chgData name="Wissam Mallouli" userId="c94224ab-f41b-432c-a11f-9b1ade6707f8" providerId="ADAL" clId="{8EB1A4AE-2130-4EC6-9409-0C62D9EFF3C7}" dt="2026-02-23T23:41:44.425" v="939" actId="47"/>
        <pc:sldMkLst>
          <pc:docMk/>
          <pc:sldMk cId="1592580008" sldId="819"/>
        </pc:sldMkLst>
      </pc:sldChg>
      <pc:sldChg chg="del">
        <pc:chgData name="Wissam Mallouli" userId="c94224ab-f41b-432c-a11f-9b1ade6707f8" providerId="ADAL" clId="{8EB1A4AE-2130-4EC6-9409-0C62D9EFF3C7}" dt="2026-02-23T23:41:44.691" v="947" actId="47"/>
        <pc:sldMkLst>
          <pc:docMk/>
          <pc:sldMk cId="4156587427" sldId="820"/>
        </pc:sldMkLst>
      </pc:sldChg>
      <pc:sldChg chg="del">
        <pc:chgData name="Wissam Mallouli" userId="c94224ab-f41b-432c-a11f-9b1ade6707f8" providerId="ADAL" clId="{8EB1A4AE-2130-4EC6-9409-0C62D9EFF3C7}" dt="2026-02-23T23:41:44.717" v="948" actId="47"/>
        <pc:sldMkLst>
          <pc:docMk/>
          <pc:sldMk cId="3888913791" sldId="821"/>
        </pc:sldMkLst>
      </pc:sldChg>
      <pc:sldChg chg="del">
        <pc:chgData name="Wissam Mallouli" userId="c94224ab-f41b-432c-a11f-9b1ade6707f8" providerId="ADAL" clId="{8EB1A4AE-2130-4EC6-9409-0C62D9EFF3C7}" dt="2026-02-23T23:41:44.746" v="949" actId="47"/>
        <pc:sldMkLst>
          <pc:docMk/>
          <pc:sldMk cId="4262192784" sldId="822"/>
        </pc:sldMkLst>
      </pc:sldChg>
      <pc:sldChg chg="del">
        <pc:chgData name="Wissam Mallouli" userId="c94224ab-f41b-432c-a11f-9b1ade6707f8" providerId="ADAL" clId="{8EB1A4AE-2130-4EC6-9409-0C62D9EFF3C7}" dt="2026-02-23T23:41:44.780" v="950" actId="47"/>
        <pc:sldMkLst>
          <pc:docMk/>
          <pc:sldMk cId="1793059556" sldId="823"/>
        </pc:sldMkLst>
      </pc:sldChg>
      <pc:sldChg chg="del">
        <pc:chgData name="Wissam Mallouli" userId="c94224ab-f41b-432c-a11f-9b1ade6707f8" providerId="ADAL" clId="{8EB1A4AE-2130-4EC6-9409-0C62D9EFF3C7}" dt="2026-02-23T23:41:44.810" v="951" actId="47"/>
        <pc:sldMkLst>
          <pc:docMk/>
          <pc:sldMk cId="1758036890" sldId="824"/>
        </pc:sldMkLst>
      </pc:sldChg>
      <pc:sldChg chg="del">
        <pc:chgData name="Wissam Mallouli" userId="c94224ab-f41b-432c-a11f-9b1ade6707f8" providerId="ADAL" clId="{8EB1A4AE-2130-4EC6-9409-0C62D9EFF3C7}" dt="2026-02-23T23:41:44.842" v="952" actId="47"/>
        <pc:sldMkLst>
          <pc:docMk/>
          <pc:sldMk cId="608254239" sldId="825"/>
        </pc:sldMkLst>
      </pc:sldChg>
      <pc:sldChg chg="del">
        <pc:chgData name="Wissam Mallouli" userId="c94224ab-f41b-432c-a11f-9b1ade6707f8" providerId="ADAL" clId="{8EB1A4AE-2130-4EC6-9409-0C62D9EFF3C7}" dt="2026-02-23T23:41:44.889" v="953" actId="47"/>
        <pc:sldMkLst>
          <pc:docMk/>
          <pc:sldMk cId="2859085090" sldId="826"/>
        </pc:sldMkLst>
      </pc:sldChg>
      <pc:sldChg chg="del">
        <pc:chgData name="Wissam Mallouli" userId="c94224ab-f41b-432c-a11f-9b1ade6707f8" providerId="ADAL" clId="{8EB1A4AE-2130-4EC6-9409-0C62D9EFF3C7}" dt="2026-02-23T23:41:44.914" v="954" actId="47"/>
        <pc:sldMkLst>
          <pc:docMk/>
          <pc:sldMk cId="1570232788" sldId="827"/>
        </pc:sldMkLst>
      </pc:sldChg>
      <pc:sldChg chg="del">
        <pc:chgData name="Wissam Mallouli" userId="c94224ab-f41b-432c-a11f-9b1ade6707f8" providerId="ADAL" clId="{8EB1A4AE-2130-4EC6-9409-0C62D9EFF3C7}" dt="2026-02-23T23:41:44.984" v="956" actId="47"/>
        <pc:sldMkLst>
          <pc:docMk/>
          <pc:sldMk cId="758042853" sldId="828"/>
        </pc:sldMkLst>
      </pc:sldChg>
      <pc:sldChg chg="del">
        <pc:chgData name="Wissam Mallouli" userId="c94224ab-f41b-432c-a11f-9b1ade6707f8" providerId="ADAL" clId="{8EB1A4AE-2130-4EC6-9409-0C62D9EFF3C7}" dt="2026-02-23T23:41:45" v="957" actId="47"/>
        <pc:sldMkLst>
          <pc:docMk/>
          <pc:sldMk cId="2227859452" sldId="829"/>
        </pc:sldMkLst>
      </pc:sldChg>
      <pc:sldChg chg="del">
        <pc:chgData name="Wissam Mallouli" userId="c94224ab-f41b-432c-a11f-9b1ade6707f8" providerId="ADAL" clId="{8EB1A4AE-2130-4EC6-9409-0C62D9EFF3C7}" dt="2026-02-23T23:41:45.044" v="958" actId="47"/>
        <pc:sldMkLst>
          <pc:docMk/>
          <pc:sldMk cId="283120528" sldId="830"/>
        </pc:sldMkLst>
      </pc:sldChg>
      <pc:sldChg chg="del">
        <pc:chgData name="Wissam Mallouli" userId="c94224ab-f41b-432c-a11f-9b1ade6707f8" providerId="ADAL" clId="{8EB1A4AE-2130-4EC6-9409-0C62D9EFF3C7}" dt="2026-02-23T23:41:45.087" v="959" actId="47"/>
        <pc:sldMkLst>
          <pc:docMk/>
          <pc:sldMk cId="2581357706" sldId="831"/>
        </pc:sldMkLst>
      </pc:sldChg>
      <pc:sldChg chg="del">
        <pc:chgData name="Wissam Mallouli" userId="c94224ab-f41b-432c-a11f-9b1ade6707f8" providerId="ADAL" clId="{8EB1A4AE-2130-4EC6-9409-0C62D9EFF3C7}" dt="2026-02-23T23:41:45.111" v="960" actId="47"/>
        <pc:sldMkLst>
          <pc:docMk/>
          <pc:sldMk cId="1623759278" sldId="832"/>
        </pc:sldMkLst>
      </pc:sldChg>
      <pc:sldChg chg="del">
        <pc:chgData name="Wissam Mallouli" userId="c94224ab-f41b-432c-a11f-9b1ade6707f8" providerId="ADAL" clId="{8EB1A4AE-2130-4EC6-9409-0C62D9EFF3C7}" dt="2026-02-23T23:41:45.138" v="961" actId="47"/>
        <pc:sldMkLst>
          <pc:docMk/>
          <pc:sldMk cId="4229503572" sldId="833"/>
        </pc:sldMkLst>
      </pc:sldChg>
      <pc:sldChg chg="del">
        <pc:chgData name="Wissam Mallouli" userId="c94224ab-f41b-432c-a11f-9b1ade6707f8" providerId="ADAL" clId="{8EB1A4AE-2130-4EC6-9409-0C62D9EFF3C7}" dt="2026-02-23T23:41:45.198" v="962" actId="47"/>
        <pc:sldMkLst>
          <pc:docMk/>
          <pc:sldMk cId="1376691994" sldId="834"/>
        </pc:sldMkLst>
      </pc:sldChg>
      <pc:sldChg chg="del">
        <pc:chgData name="Wissam Mallouli" userId="c94224ab-f41b-432c-a11f-9b1ade6707f8" providerId="ADAL" clId="{8EB1A4AE-2130-4EC6-9409-0C62D9EFF3C7}" dt="2026-02-23T23:41:45.223" v="963" actId="47"/>
        <pc:sldMkLst>
          <pc:docMk/>
          <pc:sldMk cId="3742066222" sldId="835"/>
        </pc:sldMkLst>
      </pc:sldChg>
      <pc:sldChg chg="del">
        <pc:chgData name="Wissam Mallouli" userId="c94224ab-f41b-432c-a11f-9b1ade6707f8" providerId="ADAL" clId="{8EB1A4AE-2130-4EC6-9409-0C62D9EFF3C7}" dt="2026-02-23T23:41:45.239" v="964" actId="47"/>
        <pc:sldMkLst>
          <pc:docMk/>
          <pc:sldMk cId="1075765227" sldId="836"/>
        </pc:sldMkLst>
      </pc:sldChg>
      <pc:sldChg chg="del">
        <pc:chgData name="Wissam Mallouli" userId="c94224ab-f41b-432c-a11f-9b1ade6707f8" providerId="ADAL" clId="{8EB1A4AE-2130-4EC6-9409-0C62D9EFF3C7}" dt="2026-02-23T23:41:44.937" v="955" actId="47"/>
        <pc:sldMkLst>
          <pc:docMk/>
          <pc:sldMk cId="1526588454" sldId="837"/>
        </pc:sldMkLst>
      </pc:sldChg>
      <pc:sldChg chg="del">
        <pc:chgData name="Wissam Mallouli" userId="c94224ab-f41b-432c-a11f-9b1ade6707f8" providerId="ADAL" clId="{8EB1A4AE-2130-4EC6-9409-0C62D9EFF3C7}" dt="2026-02-23T23:41:44.306" v="935" actId="47"/>
        <pc:sldMkLst>
          <pc:docMk/>
          <pc:sldMk cId="860235349" sldId="838"/>
        </pc:sldMkLst>
      </pc:sldChg>
      <pc:sldChg chg="del">
        <pc:chgData name="Wissam Mallouli" userId="c94224ab-f41b-432c-a11f-9b1ade6707f8" providerId="ADAL" clId="{8EB1A4AE-2130-4EC6-9409-0C62D9EFF3C7}" dt="2026-02-23T23:41:45.302" v="966" actId="47"/>
        <pc:sldMkLst>
          <pc:docMk/>
          <pc:sldMk cId="3595377629" sldId="839"/>
        </pc:sldMkLst>
      </pc:sldChg>
      <pc:sldChg chg="del">
        <pc:chgData name="Wissam Mallouli" userId="c94224ab-f41b-432c-a11f-9b1ade6707f8" providerId="ADAL" clId="{8EB1A4AE-2130-4EC6-9409-0C62D9EFF3C7}" dt="2026-02-23T23:41:45.334" v="967" actId="47"/>
        <pc:sldMkLst>
          <pc:docMk/>
          <pc:sldMk cId="2502987522" sldId="840"/>
        </pc:sldMkLst>
      </pc:sldChg>
      <pc:sldChg chg="del">
        <pc:chgData name="Wissam Mallouli" userId="c94224ab-f41b-432c-a11f-9b1ade6707f8" providerId="ADAL" clId="{8EB1A4AE-2130-4EC6-9409-0C62D9EFF3C7}" dt="2026-02-23T23:41:45.365" v="968" actId="47"/>
        <pc:sldMkLst>
          <pc:docMk/>
          <pc:sldMk cId="1402221844" sldId="841"/>
        </pc:sldMkLst>
      </pc:sldChg>
      <pc:sldChg chg="del">
        <pc:chgData name="Wissam Mallouli" userId="c94224ab-f41b-432c-a11f-9b1ade6707f8" providerId="ADAL" clId="{8EB1A4AE-2130-4EC6-9409-0C62D9EFF3C7}" dt="2026-02-23T23:41:45.413" v="969" actId="47"/>
        <pc:sldMkLst>
          <pc:docMk/>
          <pc:sldMk cId="3175743410" sldId="842"/>
        </pc:sldMkLst>
      </pc:sldChg>
      <pc:sldChg chg="del">
        <pc:chgData name="Wissam Mallouli" userId="c94224ab-f41b-432c-a11f-9b1ade6707f8" providerId="ADAL" clId="{8EB1A4AE-2130-4EC6-9409-0C62D9EFF3C7}" dt="2026-02-23T23:41:45.447" v="970" actId="47"/>
        <pc:sldMkLst>
          <pc:docMk/>
          <pc:sldMk cId="2856712334" sldId="843"/>
        </pc:sldMkLst>
      </pc:sldChg>
      <pc:sldChg chg="del">
        <pc:chgData name="Wissam Mallouli" userId="c94224ab-f41b-432c-a11f-9b1ade6707f8" providerId="ADAL" clId="{8EB1A4AE-2130-4EC6-9409-0C62D9EFF3C7}" dt="2026-02-23T23:41:46.114" v="986" actId="47"/>
        <pc:sldMkLst>
          <pc:docMk/>
          <pc:sldMk cId="2046479209" sldId="844"/>
        </pc:sldMkLst>
      </pc:sldChg>
      <pc:sldChg chg="del">
        <pc:chgData name="Wissam Mallouli" userId="c94224ab-f41b-432c-a11f-9b1ade6707f8" providerId="ADAL" clId="{8EB1A4AE-2130-4EC6-9409-0C62D9EFF3C7}" dt="2026-02-23T23:41:46.838" v="999" actId="47"/>
        <pc:sldMkLst>
          <pc:docMk/>
          <pc:sldMk cId="2406436461" sldId="845"/>
        </pc:sldMkLst>
      </pc:sldChg>
      <pc:sldChg chg="del">
        <pc:chgData name="Wissam Mallouli" userId="c94224ab-f41b-432c-a11f-9b1ade6707f8" providerId="ADAL" clId="{8EB1A4AE-2130-4EC6-9409-0C62D9EFF3C7}" dt="2026-02-23T23:41:46.870" v="1000" actId="47"/>
        <pc:sldMkLst>
          <pc:docMk/>
          <pc:sldMk cId="3178834117" sldId="846"/>
        </pc:sldMkLst>
      </pc:sldChg>
      <pc:sldChg chg="del">
        <pc:chgData name="Wissam Mallouli" userId="c94224ab-f41b-432c-a11f-9b1ade6707f8" providerId="ADAL" clId="{8EB1A4AE-2130-4EC6-9409-0C62D9EFF3C7}" dt="2026-02-23T23:41:46.917" v="1001" actId="47"/>
        <pc:sldMkLst>
          <pc:docMk/>
          <pc:sldMk cId="1320230509" sldId="847"/>
        </pc:sldMkLst>
      </pc:sldChg>
      <pc:sldChg chg="del">
        <pc:chgData name="Wissam Mallouli" userId="c94224ab-f41b-432c-a11f-9b1ade6707f8" providerId="ADAL" clId="{8EB1A4AE-2130-4EC6-9409-0C62D9EFF3C7}" dt="2026-02-23T23:41:46.949" v="1002" actId="47"/>
        <pc:sldMkLst>
          <pc:docMk/>
          <pc:sldMk cId="10731672" sldId="848"/>
        </pc:sldMkLst>
      </pc:sldChg>
      <pc:sldChg chg="del">
        <pc:chgData name="Wissam Mallouli" userId="c94224ab-f41b-432c-a11f-9b1ade6707f8" providerId="ADAL" clId="{8EB1A4AE-2130-4EC6-9409-0C62D9EFF3C7}" dt="2026-02-23T23:41:45.634" v="975" actId="47"/>
        <pc:sldMkLst>
          <pc:docMk/>
          <pc:sldMk cId="3290368912" sldId="849"/>
        </pc:sldMkLst>
      </pc:sldChg>
      <pc:sldChg chg="del">
        <pc:chgData name="Wissam Mallouli" userId="c94224ab-f41b-432c-a11f-9b1ade6707f8" providerId="ADAL" clId="{8EB1A4AE-2130-4EC6-9409-0C62D9EFF3C7}" dt="2026-02-23T23:41:45.650" v="976" actId="47"/>
        <pc:sldMkLst>
          <pc:docMk/>
          <pc:sldMk cId="1961372026" sldId="850"/>
        </pc:sldMkLst>
      </pc:sldChg>
      <pc:sldChg chg="del">
        <pc:chgData name="Wissam Mallouli" userId="c94224ab-f41b-432c-a11f-9b1ade6707f8" providerId="ADAL" clId="{8EB1A4AE-2130-4EC6-9409-0C62D9EFF3C7}" dt="2026-02-23T23:41:45.682" v="977" actId="47"/>
        <pc:sldMkLst>
          <pc:docMk/>
          <pc:sldMk cId="2760620261" sldId="851"/>
        </pc:sldMkLst>
      </pc:sldChg>
      <pc:sldChg chg="del">
        <pc:chgData name="Wissam Mallouli" userId="c94224ab-f41b-432c-a11f-9b1ade6707f8" providerId="ADAL" clId="{8EB1A4AE-2130-4EC6-9409-0C62D9EFF3C7}" dt="2026-02-23T23:41:45.745" v="978" actId="47"/>
        <pc:sldMkLst>
          <pc:docMk/>
          <pc:sldMk cId="4224797391" sldId="852"/>
        </pc:sldMkLst>
      </pc:sldChg>
      <pc:sldChg chg="del">
        <pc:chgData name="Wissam Mallouli" userId="c94224ab-f41b-432c-a11f-9b1ade6707f8" providerId="ADAL" clId="{8EB1A4AE-2130-4EC6-9409-0C62D9EFF3C7}" dt="2026-02-23T23:41:46.775" v="997" actId="47"/>
        <pc:sldMkLst>
          <pc:docMk/>
          <pc:sldMk cId="4002449555" sldId="853"/>
        </pc:sldMkLst>
      </pc:sldChg>
      <pc:sldChg chg="del">
        <pc:chgData name="Wissam Mallouli" userId="c94224ab-f41b-432c-a11f-9b1ade6707f8" providerId="ADAL" clId="{8EB1A4AE-2130-4EC6-9409-0C62D9EFF3C7}" dt="2026-02-23T23:41:46.981" v="1003" actId="47"/>
        <pc:sldMkLst>
          <pc:docMk/>
          <pc:sldMk cId="1915346456" sldId="855"/>
        </pc:sldMkLst>
      </pc:sldChg>
      <pc:sldChg chg="del">
        <pc:chgData name="Wissam Mallouli" userId="c94224ab-f41b-432c-a11f-9b1ade6707f8" providerId="ADAL" clId="{8EB1A4AE-2130-4EC6-9409-0C62D9EFF3C7}" dt="2026-02-23T23:41:47.031" v="1004" actId="47"/>
        <pc:sldMkLst>
          <pc:docMk/>
          <pc:sldMk cId="2629908004" sldId="856"/>
        </pc:sldMkLst>
      </pc:sldChg>
      <pc:sldChg chg="del">
        <pc:chgData name="Wissam Mallouli" userId="c94224ab-f41b-432c-a11f-9b1ade6707f8" providerId="ADAL" clId="{8EB1A4AE-2130-4EC6-9409-0C62D9EFF3C7}" dt="2026-02-23T23:41:47.064" v="1005" actId="47"/>
        <pc:sldMkLst>
          <pc:docMk/>
          <pc:sldMk cId="1847372990" sldId="857"/>
        </pc:sldMkLst>
      </pc:sldChg>
      <pc:sldChg chg="del">
        <pc:chgData name="Wissam Mallouli" userId="c94224ab-f41b-432c-a11f-9b1ade6707f8" providerId="ADAL" clId="{8EB1A4AE-2130-4EC6-9409-0C62D9EFF3C7}" dt="2026-02-23T23:41:47.101" v="1006" actId="47"/>
        <pc:sldMkLst>
          <pc:docMk/>
          <pc:sldMk cId="456579943" sldId="858"/>
        </pc:sldMkLst>
      </pc:sldChg>
      <pc:sldChg chg="del">
        <pc:chgData name="Wissam Mallouli" userId="c94224ab-f41b-432c-a11f-9b1ade6707f8" providerId="ADAL" clId="{8EB1A4AE-2130-4EC6-9409-0C62D9EFF3C7}" dt="2026-02-23T23:41:47.138" v="1007" actId="47"/>
        <pc:sldMkLst>
          <pc:docMk/>
          <pc:sldMk cId="2266055662" sldId="859"/>
        </pc:sldMkLst>
      </pc:sldChg>
      <pc:sldChg chg="del">
        <pc:chgData name="Wissam Mallouli" userId="c94224ab-f41b-432c-a11f-9b1ade6707f8" providerId="ADAL" clId="{8EB1A4AE-2130-4EC6-9409-0C62D9EFF3C7}" dt="2026-02-23T23:41:47.154" v="1008" actId="47"/>
        <pc:sldMkLst>
          <pc:docMk/>
          <pc:sldMk cId="2428952130" sldId="860"/>
        </pc:sldMkLst>
      </pc:sldChg>
      <pc:sldChg chg="del">
        <pc:chgData name="Wissam Mallouli" userId="c94224ab-f41b-432c-a11f-9b1ade6707f8" providerId="ADAL" clId="{8EB1A4AE-2130-4EC6-9409-0C62D9EFF3C7}" dt="2026-02-23T23:41:47.217" v="1010" actId="47"/>
        <pc:sldMkLst>
          <pc:docMk/>
          <pc:sldMk cId="4122106644" sldId="861"/>
        </pc:sldMkLst>
      </pc:sldChg>
      <pc:sldChg chg="del">
        <pc:chgData name="Wissam Mallouli" userId="c94224ab-f41b-432c-a11f-9b1ade6707f8" providerId="ADAL" clId="{8EB1A4AE-2130-4EC6-9409-0C62D9EFF3C7}" dt="2026-02-23T23:41:47.328" v="1013" actId="47"/>
        <pc:sldMkLst>
          <pc:docMk/>
          <pc:sldMk cId="870522792" sldId="862"/>
        </pc:sldMkLst>
      </pc:sldChg>
      <pc:sldChg chg="del">
        <pc:chgData name="Wissam Mallouli" userId="c94224ab-f41b-432c-a11f-9b1ade6707f8" providerId="ADAL" clId="{8EB1A4AE-2130-4EC6-9409-0C62D9EFF3C7}" dt="2026-02-23T23:41:47.359" v="1014" actId="47"/>
        <pc:sldMkLst>
          <pc:docMk/>
          <pc:sldMk cId="2271220771" sldId="865"/>
        </pc:sldMkLst>
      </pc:sldChg>
      <pc:sldChg chg="del">
        <pc:chgData name="Wissam Mallouli" userId="c94224ab-f41b-432c-a11f-9b1ade6707f8" providerId="ADAL" clId="{8EB1A4AE-2130-4EC6-9409-0C62D9EFF3C7}" dt="2026-02-23T23:41:47.375" v="1015" actId="47"/>
        <pc:sldMkLst>
          <pc:docMk/>
          <pc:sldMk cId="2522990230" sldId="866"/>
        </pc:sldMkLst>
      </pc:sldChg>
      <pc:sldChg chg="del">
        <pc:chgData name="Wissam Mallouli" userId="c94224ab-f41b-432c-a11f-9b1ade6707f8" providerId="ADAL" clId="{8EB1A4AE-2130-4EC6-9409-0C62D9EFF3C7}" dt="2026-02-23T23:41:47.454" v="1017" actId="47"/>
        <pc:sldMkLst>
          <pc:docMk/>
          <pc:sldMk cId="1608091553" sldId="867"/>
        </pc:sldMkLst>
      </pc:sldChg>
      <pc:sldChg chg="del">
        <pc:chgData name="Wissam Mallouli" userId="c94224ab-f41b-432c-a11f-9b1ade6707f8" providerId="ADAL" clId="{8EB1A4AE-2130-4EC6-9409-0C62D9EFF3C7}" dt="2026-02-23T23:41:47.248" v="1011" actId="47"/>
        <pc:sldMkLst>
          <pc:docMk/>
          <pc:sldMk cId="2539955292" sldId="868"/>
        </pc:sldMkLst>
      </pc:sldChg>
      <pc:sldChg chg="del">
        <pc:chgData name="Wissam Mallouli" userId="c94224ab-f41b-432c-a11f-9b1ade6707f8" providerId="ADAL" clId="{8EB1A4AE-2130-4EC6-9409-0C62D9EFF3C7}" dt="2026-02-23T23:41:47.301" v="1012" actId="47"/>
        <pc:sldMkLst>
          <pc:docMk/>
          <pc:sldMk cId="3190890327" sldId="869"/>
        </pc:sldMkLst>
      </pc:sldChg>
      <pc:sldChg chg="del">
        <pc:chgData name="Wissam Mallouli" userId="c94224ab-f41b-432c-a11f-9b1ade6707f8" providerId="ADAL" clId="{8EB1A4AE-2130-4EC6-9409-0C62D9EFF3C7}" dt="2026-02-23T23:41:47.470" v="1018" actId="47"/>
        <pc:sldMkLst>
          <pc:docMk/>
          <pc:sldMk cId="1776186308" sldId="870"/>
        </pc:sldMkLst>
      </pc:sldChg>
      <pc:sldChg chg="del">
        <pc:chgData name="Wissam Mallouli" userId="c94224ab-f41b-432c-a11f-9b1ade6707f8" providerId="ADAL" clId="{8EB1A4AE-2130-4EC6-9409-0C62D9EFF3C7}" dt="2026-02-23T23:41:47.502" v="1019" actId="47"/>
        <pc:sldMkLst>
          <pc:docMk/>
          <pc:sldMk cId="699764009" sldId="871"/>
        </pc:sldMkLst>
      </pc:sldChg>
      <pc:sldChg chg="del">
        <pc:chgData name="Wissam Mallouli" userId="c94224ab-f41b-432c-a11f-9b1ade6707f8" providerId="ADAL" clId="{8EB1A4AE-2130-4EC6-9409-0C62D9EFF3C7}" dt="2026-02-23T23:41:47.423" v="1016" actId="47"/>
        <pc:sldMkLst>
          <pc:docMk/>
          <pc:sldMk cId="766053461" sldId="1257"/>
        </pc:sldMkLst>
      </pc:sldChg>
      <pc:sldChg chg="del">
        <pc:chgData name="Wissam Mallouli" userId="c94224ab-f41b-432c-a11f-9b1ade6707f8" providerId="ADAL" clId="{8EB1A4AE-2130-4EC6-9409-0C62D9EFF3C7}" dt="2026-02-23T23:41:47.534" v="1020" actId="47"/>
        <pc:sldMkLst>
          <pc:docMk/>
          <pc:sldMk cId="1905085973" sldId="1258"/>
        </pc:sldMkLst>
      </pc:sldChg>
      <pc:sldChg chg="del">
        <pc:chgData name="Wissam Mallouli" userId="c94224ab-f41b-432c-a11f-9b1ade6707f8" providerId="ADAL" clId="{8EB1A4AE-2130-4EC6-9409-0C62D9EFF3C7}" dt="2026-02-23T23:41:47.566" v="1021" actId="47"/>
        <pc:sldMkLst>
          <pc:docMk/>
          <pc:sldMk cId="2310791991" sldId="1259"/>
        </pc:sldMkLst>
      </pc:sldChg>
      <pc:sldChg chg="del">
        <pc:chgData name="Wissam Mallouli" userId="c94224ab-f41b-432c-a11f-9b1ade6707f8" providerId="ADAL" clId="{8EB1A4AE-2130-4EC6-9409-0C62D9EFF3C7}" dt="2026-02-23T23:41:47.603" v="1022" actId="47"/>
        <pc:sldMkLst>
          <pc:docMk/>
          <pc:sldMk cId="531088717" sldId="1260"/>
        </pc:sldMkLst>
      </pc:sldChg>
      <pc:sldChg chg="del">
        <pc:chgData name="Wissam Mallouli" userId="c94224ab-f41b-432c-a11f-9b1ade6707f8" providerId="ADAL" clId="{8EB1A4AE-2130-4EC6-9409-0C62D9EFF3C7}" dt="2026-02-23T23:41:47.629" v="1023" actId="47"/>
        <pc:sldMkLst>
          <pc:docMk/>
          <pc:sldMk cId="3775345013" sldId="1261"/>
        </pc:sldMkLst>
      </pc:sldChg>
      <pc:sldChg chg="del">
        <pc:chgData name="Wissam Mallouli" userId="c94224ab-f41b-432c-a11f-9b1ade6707f8" providerId="ADAL" clId="{8EB1A4AE-2130-4EC6-9409-0C62D9EFF3C7}" dt="2026-02-23T23:41:47.693" v="1025" actId="47"/>
        <pc:sldMkLst>
          <pc:docMk/>
          <pc:sldMk cId="3368304579" sldId="1262"/>
        </pc:sldMkLst>
      </pc:sldChg>
      <pc:sldChg chg="del">
        <pc:chgData name="Wissam Mallouli" userId="c94224ab-f41b-432c-a11f-9b1ade6707f8" providerId="ADAL" clId="{8EB1A4AE-2130-4EC6-9409-0C62D9EFF3C7}" dt="2026-02-23T23:41:47.835" v="1027" actId="47"/>
        <pc:sldMkLst>
          <pc:docMk/>
          <pc:sldMk cId="3487036064" sldId="1263"/>
        </pc:sldMkLst>
      </pc:sldChg>
      <pc:sldChg chg="del">
        <pc:chgData name="Wissam Mallouli" userId="c94224ab-f41b-432c-a11f-9b1ade6707f8" providerId="ADAL" clId="{8EB1A4AE-2130-4EC6-9409-0C62D9EFF3C7}" dt="2026-02-23T23:41:47.851" v="1028" actId="47"/>
        <pc:sldMkLst>
          <pc:docMk/>
          <pc:sldMk cId="1513250388" sldId="1264"/>
        </pc:sldMkLst>
      </pc:sldChg>
      <pc:sldChg chg="del">
        <pc:chgData name="Wissam Mallouli" userId="c94224ab-f41b-432c-a11f-9b1ade6707f8" providerId="ADAL" clId="{8EB1A4AE-2130-4EC6-9409-0C62D9EFF3C7}" dt="2026-02-23T23:41:47.882" v="1029" actId="47"/>
        <pc:sldMkLst>
          <pc:docMk/>
          <pc:sldMk cId="636178178" sldId="1265"/>
        </pc:sldMkLst>
      </pc:sldChg>
      <pc:sldChg chg="del">
        <pc:chgData name="Wissam Mallouli" userId="c94224ab-f41b-432c-a11f-9b1ade6707f8" providerId="ADAL" clId="{8EB1A4AE-2130-4EC6-9409-0C62D9EFF3C7}" dt="2026-02-23T23:41:47.955" v="1031" actId="47"/>
        <pc:sldMkLst>
          <pc:docMk/>
          <pc:sldMk cId="3405114166" sldId="1266"/>
        </pc:sldMkLst>
      </pc:sldChg>
      <pc:sldChg chg="del">
        <pc:chgData name="Wissam Mallouli" userId="c94224ab-f41b-432c-a11f-9b1ade6707f8" providerId="ADAL" clId="{8EB1A4AE-2130-4EC6-9409-0C62D9EFF3C7}" dt="2026-02-23T23:41:47.976" v="1032" actId="47"/>
        <pc:sldMkLst>
          <pc:docMk/>
          <pc:sldMk cId="2894475759" sldId="1267"/>
        </pc:sldMkLst>
      </pc:sldChg>
      <pc:sldChg chg="del">
        <pc:chgData name="Wissam Mallouli" userId="c94224ab-f41b-432c-a11f-9b1ade6707f8" providerId="ADAL" clId="{8EB1A4AE-2130-4EC6-9409-0C62D9EFF3C7}" dt="2026-02-23T23:41:48.055" v="1034" actId="47"/>
        <pc:sldMkLst>
          <pc:docMk/>
          <pc:sldMk cId="1656370546" sldId="1268"/>
        </pc:sldMkLst>
      </pc:sldChg>
      <pc:sldChg chg="del">
        <pc:chgData name="Wissam Mallouli" userId="c94224ab-f41b-432c-a11f-9b1ade6707f8" providerId="ADAL" clId="{8EB1A4AE-2130-4EC6-9409-0C62D9EFF3C7}" dt="2026-02-23T23:41:48.024" v="1033" actId="47"/>
        <pc:sldMkLst>
          <pc:docMk/>
          <pc:sldMk cId="2201176591" sldId="1269"/>
        </pc:sldMkLst>
      </pc:sldChg>
      <pc:sldChg chg="del">
        <pc:chgData name="Wissam Mallouli" userId="c94224ab-f41b-432c-a11f-9b1ade6707f8" providerId="ADAL" clId="{8EB1A4AE-2130-4EC6-9409-0C62D9EFF3C7}" dt="2026-02-23T23:41:48.120" v="1036" actId="47"/>
        <pc:sldMkLst>
          <pc:docMk/>
          <pc:sldMk cId="3561831976" sldId="1271"/>
        </pc:sldMkLst>
      </pc:sldChg>
      <pc:sldChg chg="del">
        <pc:chgData name="Wissam Mallouli" userId="c94224ab-f41b-432c-a11f-9b1ade6707f8" providerId="ADAL" clId="{8EB1A4AE-2130-4EC6-9409-0C62D9EFF3C7}" dt="2026-02-23T23:41:52.203" v="1117" actId="47"/>
        <pc:sldMkLst>
          <pc:docMk/>
          <pc:sldMk cId="1191302527" sldId="1272"/>
        </pc:sldMkLst>
      </pc:sldChg>
      <pc:sldChg chg="del">
        <pc:chgData name="Wissam Mallouli" userId="c94224ab-f41b-432c-a11f-9b1ade6707f8" providerId="ADAL" clId="{8EB1A4AE-2130-4EC6-9409-0C62D9EFF3C7}" dt="2026-02-23T23:41:48.181" v="1038" actId="47"/>
        <pc:sldMkLst>
          <pc:docMk/>
          <pc:sldMk cId="2271095309" sldId="1273"/>
        </pc:sldMkLst>
      </pc:sldChg>
      <pc:sldChg chg="del">
        <pc:chgData name="Wissam Mallouli" userId="c94224ab-f41b-432c-a11f-9b1ade6707f8" providerId="ADAL" clId="{8EB1A4AE-2130-4EC6-9409-0C62D9EFF3C7}" dt="2026-02-23T23:41:48.213" v="1039" actId="47"/>
        <pc:sldMkLst>
          <pc:docMk/>
          <pc:sldMk cId="1568709540" sldId="1274"/>
        </pc:sldMkLst>
      </pc:sldChg>
      <pc:sldChg chg="del">
        <pc:chgData name="Wissam Mallouli" userId="c94224ab-f41b-432c-a11f-9b1ade6707f8" providerId="ADAL" clId="{8EB1A4AE-2130-4EC6-9409-0C62D9EFF3C7}" dt="2026-02-23T23:41:46.236" v="988" actId="47"/>
        <pc:sldMkLst>
          <pc:docMk/>
          <pc:sldMk cId="3800209772" sldId="1275"/>
        </pc:sldMkLst>
      </pc:sldChg>
      <pc:sldChg chg="del">
        <pc:chgData name="Wissam Mallouli" userId="c94224ab-f41b-432c-a11f-9b1ade6707f8" providerId="ADAL" clId="{8EB1A4AE-2130-4EC6-9409-0C62D9EFF3C7}" dt="2026-02-23T23:41:44.001" v="927" actId="47"/>
        <pc:sldMkLst>
          <pc:docMk/>
          <pc:sldMk cId="337424037" sldId="1276"/>
        </pc:sldMkLst>
      </pc:sldChg>
      <pc:sldChg chg="del">
        <pc:chgData name="Wissam Mallouli" userId="c94224ab-f41b-432c-a11f-9b1ade6707f8" providerId="ADAL" clId="{8EB1A4AE-2130-4EC6-9409-0C62D9EFF3C7}" dt="2026-02-23T23:41:44.281" v="934" actId="47"/>
        <pc:sldMkLst>
          <pc:docMk/>
          <pc:sldMk cId="4140920999" sldId="1277"/>
        </pc:sldMkLst>
      </pc:sldChg>
      <pc:sldChg chg="del">
        <pc:chgData name="Wissam Mallouli" userId="c94224ab-f41b-432c-a11f-9b1ade6707f8" providerId="ADAL" clId="{8EB1A4AE-2130-4EC6-9409-0C62D9EFF3C7}" dt="2026-02-23T23:41:44.389" v="938" actId="47"/>
        <pc:sldMkLst>
          <pc:docMk/>
          <pc:sldMk cId="2302840558" sldId="1278"/>
        </pc:sldMkLst>
      </pc:sldChg>
      <pc:sldChg chg="del">
        <pc:chgData name="Wissam Mallouli" userId="c94224ab-f41b-432c-a11f-9b1ade6707f8" providerId="ADAL" clId="{8EB1A4AE-2130-4EC6-9409-0C62D9EFF3C7}" dt="2026-02-23T23:41:49.544" v="1074" actId="47"/>
        <pc:sldMkLst>
          <pc:docMk/>
          <pc:sldMk cId="2318701077" sldId="1279"/>
        </pc:sldMkLst>
      </pc:sldChg>
      <pc:sldChg chg="del">
        <pc:chgData name="Wissam Mallouli" userId="c94224ab-f41b-432c-a11f-9b1ade6707f8" providerId="ADAL" clId="{8EB1A4AE-2130-4EC6-9409-0C62D9EFF3C7}" dt="2026-02-23T23:41:48.165" v="1037" actId="47"/>
        <pc:sldMkLst>
          <pc:docMk/>
          <pc:sldMk cId="3414222333" sldId="1280"/>
        </pc:sldMkLst>
      </pc:sldChg>
      <pc:sldChg chg="del">
        <pc:chgData name="Wissam Mallouli" userId="c94224ab-f41b-432c-a11f-9b1ade6707f8" providerId="ADAL" clId="{8EB1A4AE-2130-4EC6-9409-0C62D9EFF3C7}" dt="2026-02-23T23:41:48.308" v="1041" actId="47"/>
        <pc:sldMkLst>
          <pc:docMk/>
          <pc:sldMk cId="390812028" sldId="1281"/>
        </pc:sldMkLst>
      </pc:sldChg>
      <pc:sldChg chg="del">
        <pc:chgData name="Wissam Mallouli" userId="c94224ab-f41b-432c-a11f-9b1ade6707f8" providerId="ADAL" clId="{8EB1A4AE-2130-4EC6-9409-0C62D9EFF3C7}" dt="2026-02-23T23:41:48.340" v="1042" actId="47"/>
        <pc:sldMkLst>
          <pc:docMk/>
          <pc:sldMk cId="81732449" sldId="1282"/>
        </pc:sldMkLst>
      </pc:sldChg>
      <pc:sldChg chg="del">
        <pc:chgData name="Wissam Mallouli" userId="c94224ab-f41b-432c-a11f-9b1ade6707f8" providerId="ADAL" clId="{8EB1A4AE-2130-4EC6-9409-0C62D9EFF3C7}" dt="2026-02-23T23:41:48.378" v="1043" actId="47"/>
        <pc:sldMkLst>
          <pc:docMk/>
          <pc:sldMk cId="4220189562" sldId="1283"/>
        </pc:sldMkLst>
      </pc:sldChg>
      <pc:sldChg chg="del">
        <pc:chgData name="Wissam Mallouli" userId="c94224ab-f41b-432c-a11f-9b1ade6707f8" providerId="ADAL" clId="{8EB1A4AE-2130-4EC6-9409-0C62D9EFF3C7}" dt="2026-02-23T23:41:48.403" v="1044" actId="47"/>
        <pc:sldMkLst>
          <pc:docMk/>
          <pc:sldMk cId="814442299" sldId="1284"/>
        </pc:sldMkLst>
      </pc:sldChg>
      <pc:sldChg chg="del">
        <pc:chgData name="Wissam Mallouli" userId="c94224ab-f41b-432c-a11f-9b1ade6707f8" providerId="ADAL" clId="{8EB1A4AE-2130-4EC6-9409-0C62D9EFF3C7}" dt="2026-02-23T23:41:48.448" v="1045" actId="47"/>
        <pc:sldMkLst>
          <pc:docMk/>
          <pc:sldMk cId="4251769161" sldId="1285"/>
        </pc:sldMkLst>
      </pc:sldChg>
      <pc:sldChg chg="del">
        <pc:chgData name="Wissam Mallouli" userId="c94224ab-f41b-432c-a11f-9b1ade6707f8" providerId="ADAL" clId="{8EB1A4AE-2130-4EC6-9409-0C62D9EFF3C7}" dt="2026-02-23T23:41:48.578" v="1047" actId="47"/>
        <pc:sldMkLst>
          <pc:docMk/>
          <pc:sldMk cId="994935446" sldId="1286"/>
        </pc:sldMkLst>
      </pc:sldChg>
      <pc:sldChg chg="del">
        <pc:chgData name="Wissam Mallouli" userId="c94224ab-f41b-432c-a11f-9b1ade6707f8" providerId="ADAL" clId="{8EB1A4AE-2130-4EC6-9409-0C62D9EFF3C7}" dt="2026-02-23T23:41:48.603" v="1048" actId="47"/>
        <pc:sldMkLst>
          <pc:docMk/>
          <pc:sldMk cId="396355298" sldId="1287"/>
        </pc:sldMkLst>
      </pc:sldChg>
      <pc:sldChg chg="del">
        <pc:chgData name="Wissam Mallouli" userId="c94224ab-f41b-432c-a11f-9b1ade6707f8" providerId="ADAL" clId="{8EB1A4AE-2130-4EC6-9409-0C62D9EFF3C7}" dt="2026-02-23T23:41:48.641" v="1049" actId="47"/>
        <pc:sldMkLst>
          <pc:docMk/>
          <pc:sldMk cId="2546809406" sldId="1288"/>
        </pc:sldMkLst>
      </pc:sldChg>
      <pc:sldChg chg="del">
        <pc:chgData name="Wissam Mallouli" userId="c94224ab-f41b-432c-a11f-9b1ade6707f8" providerId="ADAL" clId="{8EB1A4AE-2130-4EC6-9409-0C62D9EFF3C7}" dt="2026-02-23T23:41:48.785" v="1052" actId="47"/>
        <pc:sldMkLst>
          <pc:docMk/>
          <pc:sldMk cId="3423326166" sldId="1289"/>
        </pc:sldMkLst>
      </pc:sldChg>
      <pc:sldChg chg="del">
        <pc:chgData name="Wissam Mallouli" userId="c94224ab-f41b-432c-a11f-9b1ade6707f8" providerId="ADAL" clId="{8EB1A4AE-2130-4EC6-9409-0C62D9EFF3C7}" dt="2026-02-23T23:41:48.807" v="1053" actId="47"/>
        <pc:sldMkLst>
          <pc:docMk/>
          <pc:sldMk cId="2398815194" sldId="1290"/>
        </pc:sldMkLst>
      </pc:sldChg>
      <pc:sldChg chg="del">
        <pc:chgData name="Wissam Mallouli" userId="c94224ab-f41b-432c-a11f-9b1ade6707f8" providerId="ADAL" clId="{8EB1A4AE-2130-4EC6-9409-0C62D9EFF3C7}" dt="2026-02-23T23:41:48.880" v="1055" actId="47"/>
        <pc:sldMkLst>
          <pc:docMk/>
          <pc:sldMk cId="1937698204" sldId="1291"/>
        </pc:sldMkLst>
      </pc:sldChg>
      <pc:sldChg chg="del">
        <pc:chgData name="Wissam Mallouli" userId="c94224ab-f41b-432c-a11f-9b1ade6707f8" providerId="ADAL" clId="{8EB1A4AE-2130-4EC6-9409-0C62D9EFF3C7}" dt="2026-02-23T23:41:48.898" v="1056" actId="47"/>
        <pc:sldMkLst>
          <pc:docMk/>
          <pc:sldMk cId="3950972252" sldId="1292"/>
        </pc:sldMkLst>
      </pc:sldChg>
      <pc:sldChg chg="del">
        <pc:chgData name="Wissam Mallouli" userId="c94224ab-f41b-432c-a11f-9b1ade6707f8" providerId="ADAL" clId="{8EB1A4AE-2130-4EC6-9409-0C62D9EFF3C7}" dt="2026-02-23T23:41:48.959" v="1058" actId="47"/>
        <pc:sldMkLst>
          <pc:docMk/>
          <pc:sldMk cId="1842656755" sldId="1293"/>
        </pc:sldMkLst>
      </pc:sldChg>
      <pc:sldChg chg="del">
        <pc:chgData name="Wissam Mallouli" userId="c94224ab-f41b-432c-a11f-9b1ade6707f8" providerId="ADAL" clId="{8EB1A4AE-2130-4EC6-9409-0C62D9EFF3C7}" dt="2026-02-23T23:41:48.991" v="1059" actId="47"/>
        <pc:sldMkLst>
          <pc:docMk/>
          <pc:sldMk cId="1267032039" sldId="1294"/>
        </pc:sldMkLst>
      </pc:sldChg>
      <pc:sldChg chg="del">
        <pc:chgData name="Wissam Mallouli" userId="c94224ab-f41b-432c-a11f-9b1ade6707f8" providerId="ADAL" clId="{8EB1A4AE-2130-4EC6-9409-0C62D9EFF3C7}" dt="2026-02-23T23:41:49.386" v="1069" actId="47"/>
        <pc:sldMkLst>
          <pc:docMk/>
          <pc:sldMk cId="2240978905" sldId="1295"/>
        </pc:sldMkLst>
      </pc:sldChg>
      <pc:sldChg chg="del">
        <pc:chgData name="Wissam Mallouli" userId="c94224ab-f41b-432c-a11f-9b1ade6707f8" providerId="ADAL" clId="{8EB1A4AE-2130-4EC6-9409-0C62D9EFF3C7}" dt="2026-02-23T23:41:48.277" v="1040" actId="47"/>
        <pc:sldMkLst>
          <pc:docMk/>
          <pc:sldMk cId="1616501595" sldId="1296"/>
        </pc:sldMkLst>
      </pc:sldChg>
      <pc:sldChg chg="del">
        <pc:chgData name="Wissam Mallouli" userId="c94224ab-f41b-432c-a11f-9b1ade6707f8" providerId="ADAL" clId="{8EB1A4AE-2130-4EC6-9409-0C62D9EFF3C7}" dt="2026-02-23T23:41:48.737" v="1051" actId="47"/>
        <pc:sldMkLst>
          <pc:docMk/>
          <pc:sldMk cId="4281443403" sldId="1297"/>
        </pc:sldMkLst>
      </pc:sldChg>
      <pc:sldChg chg="del">
        <pc:chgData name="Wissam Mallouli" userId="c94224ab-f41b-432c-a11f-9b1ade6707f8" providerId="ADAL" clId="{8EB1A4AE-2130-4EC6-9409-0C62D9EFF3C7}" dt="2026-02-23T23:41:48.832" v="1054" actId="47"/>
        <pc:sldMkLst>
          <pc:docMk/>
          <pc:sldMk cId="2540470245" sldId="1298"/>
        </pc:sldMkLst>
      </pc:sldChg>
      <pc:sldChg chg="del">
        <pc:chgData name="Wissam Mallouli" userId="c94224ab-f41b-432c-a11f-9b1ade6707f8" providerId="ADAL" clId="{8EB1A4AE-2130-4EC6-9409-0C62D9EFF3C7}" dt="2026-02-23T23:41:48.931" v="1057" actId="47"/>
        <pc:sldMkLst>
          <pc:docMk/>
          <pc:sldMk cId="1680049177" sldId="1299"/>
        </pc:sldMkLst>
      </pc:sldChg>
      <pc:sldChg chg="del">
        <pc:chgData name="Wissam Mallouli" userId="c94224ab-f41b-432c-a11f-9b1ade6707f8" providerId="ADAL" clId="{8EB1A4AE-2130-4EC6-9409-0C62D9EFF3C7}" dt="2026-02-23T23:41:49.023" v="1060" actId="47"/>
        <pc:sldMkLst>
          <pc:docMk/>
          <pc:sldMk cId="3806204339" sldId="1300"/>
        </pc:sldMkLst>
      </pc:sldChg>
      <pc:sldChg chg="del">
        <pc:chgData name="Wissam Mallouli" userId="c94224ab-f41b-432c-a11f-9b1ade6707f8" providerId="ADAL" clId="{8EB1A4AE-2130-4EC6-9409-0C62D9EFF3C7}" dt="2026-02-23T23:41:49.123" v="1061" actId="47"/>
        <pc:sldMkLst>
          <pc:docMk/>
          <pc:sldMk cId="1899190389" sldId="1301"/>
        </pc:sldMkLst>
      </pc:sldChg>
      <pc:sldChg chg="del">
        <pc:chgData name="Wissam Mallouli" userId="c94224ab-f41b-432c-a11f-9b1ade6707f8" providerId="ADAL" clId="{8EB1A4AE-2130-4EC6-9409-0C62D9EFF3C7}" dt="2026-02-23T23:41:49.150" v="1062" actId="47"/>
        <pc:sldMkLst>
          <pc:docMk/>
          <pc:sldMk cId="3511951457" sldId="1302"/>
        </pc:sldMkLst>
      </pc:sldChg>
      <pc:sldChg chg="del">
        <pc:chgData name="Wissam Mallouli" userId="c94224ab-f41b-432c-a11f-9b1ade6707f8" providerId="ADAL" clId="{8EB1A4AE-2130-4EC6-9409-0C62D9EFF3C7}" dt="2026-02-23T23:41:49.203" v="1063" actId="47"/>
        <pc:sldMkLst>
          <pc:docMk/>
          <pc:sldMk cId="3955692205" sldId="1303"/>
        </pc:sldMkLst>
      </pc:sldChg>
      <pc:sldChg chg="del">
        <pc:chgData name="Wissam Mallouli" userId="c94224ab-f41b-432c-a11f-9b1ade6707f8" providerId="ADAL" clId="{8EB1A4AE-2130-4EC6-9409-0C62D9EFF3C7}" dt="2026-02-23T23:41:49.245" v="1064" actId="47"/>
        <pc:sldMkLst>
          <pc:docMk/>
          <pc:sldMk cId="1637747371" sldId="1304"/>
        </pc:sldMkLst>
      </pc:sldChg>
      <pc:sldChg chg="del">
        <pc:chgData name="Wissam Mallouli" userId="c94224ab-f41b-432c-a11f-9b1ade6707f8" providerId="ADAL" clId="{8EB1A4AE-2130-4EC6-9409-0C62D9EFF3C7}" dt="2026-02-23T23:41:49.263" v="1065" actId="47"/>
        <pc:sldMkLst>
          <pc:docMk/>
          <pc:sldMk cId="9123725" sldId="1305"/>
        </pc:sldMkLst>
      </pc:sldChg>
      <pc:sldChg chg="del">
        <pc:chgData name="Wissam Mallouli" userId="c94224ab-f41b-432c-a11f-9b1ade6707f8" providerId="ADAL" clId="{8EB1A4AE-2130-4EC6-9409-0C62D9EFF3C7}" dt="2026-02-23T23:41:49.294" v="1066" actId="47"/>
        <pc:sldMkLst>
          <pc:docMk/>
          <pc:sldMk cId="2957735538" sldId="1306"/>
        </pc:sldMkLst>
      </pc:sldChg>
      <pc:sldChg chg="del">
        <pc:chgData name="Wissam Mallouli" userId="c94224ab-f41b-432c-a11f-9b1ade6707f8" providerId="ADAL" clId="{8EB1A4AE-2130-4EC6-9409-0C62D9EFF3C7}" dt="2026-02-23T23:41:49.312" v="1067" actId="47"/>
        <pc:sldMkLst>
          <pc:docMk/>
          <pc:sldMk cId="896490028" sldId="1307"/>
        </pc:sldMkLst>
      </pc:sldChg>
      <pc:sldChg chg="del">
        <pc:chgData name="Wissam Mallouli" userId="c94224ab-f41b-432c-a11f-9b1ade6707f8" providerId="ADAL" clId="{8EB1A4AE-2130-4EC6-9409-0C62D9EFF3C7}" dt="2026-02-23T23:41:49.472" v="1071" actId="47"/>
        <pc:sldMkLst>
          <pc:docMk/>
          <pc:sldMk cId="1467026597" sldId="1308"/>
        </pc:sldMkLst>
      </pc:sldChg>
      <pc:sldChg chg="del">
        <pc:chgData name="Wissam Mallouli" userId="c94224ab-f41b-432c-a11f-9b1ade6707f8" providerId="ADAL" clId="{8EB1A4AE-2130-4EC6-9409-0C62D9EFF3C7}" dt="2026-02-23T23:41:49.497" v="1072" actId="47"/>
        <pc:sldMkLst>
          <pc:docMk/>
          <pc:sldMk cId="1904793812" sldId="1309"/>
        </pc:sldMkLst>
      </pc:sldChg>
      <pc:sldChg chg="del">
        <pc:chgData name="Wissam Mallouli" userId="c94224ab-f41b-432c-a11f-9b1ade6707f8" providerId="ADAL" clId="{8EB1A4AE-2130-4EC6-9409-0C62D9EFF3C7}" dt="2026-02-23T23:41:49.417" v="1070" actId="47"/>
        <pc:sldMkLst>
          <pc:docMk/>
          <pc:sldMk cId="2984113751" sldId="1310"/>
        </pc:sldMkLst>
      </pc:sldChg>
      <pc:sldChg chg="del">
        <pc:chgData name="Wissam Mallouli" userId="c94224ab-f41b-432c-a11f-9b1ade6707f8" providerId="ADAL" clId="{8EB1A4AE-2130-4EC6-9409-0C62D9EFF3C7}" dt="2026-02-23T23:41:49.518" v="1073" actId="47"/>
        <pc:sldMkLst>
          <pc:docMk/>
          <pc:sldMk cId="1037845033" sldId="1311"/>
        </pc:sldMkLst>
      </pc:sldChg>
      <pc:sldChg chg="del">
        <pc:chgData name="Wissam Mallouli" userId="c94224ab-f41b-432c-a11f-9b1ade6707f8" providerId="ADAL" clId="{8EB1A4AE-2130-4EC6-9409-0C62D9EFF3C7}" dt="2026-02-23T23:41:49.742" v="1079" actId="47"/>
        <pc:sldMkLst>
          <pc:docMk/>
          <pc:sldMk cId="503463384" sldId="1312"/>
        </pc:sldMkLst>
      </pc:sldChg>
      <pc:sldChg chg="del">
        <pc:chgData name="Wissam Mallouli" userId="c94224ab-f41b-432c-a11f-9b1ade6707f8" providerId="ADAL" clId="{8EB1A4AE-2130-4EC6-9409-0C62D9EFF3C7}" dt="2026-02-23T23:41:49.576" v="1075" actId="47"/>
        <pc:sldMkLst>
          <pc:docMk/>
          <pc:sldMk cId="4129888907" sldId="1313"/>
        </pc:sldMkLst>
      </pc:sldChg>
      <pc:sldChg chg="del">
        <pc:chgData name="Wissam Mallouli" userId="c94224ab-f41b-432c-a11f-9b1ade6707f8" providerId="ADAL" clId="{8EB1A4AE-2130-4EC6-9409-0C62D9EFF3C7}" dt="2026-02-23T23:41:49.608" v="1076" actId="47"/>
        <pc:sldMkLst>
          <pc:docMk/>
          <pc:sldMk cId="1914922125" sldId="1314"/>
        </pc:sldMkLst>
      </pc:sldChg>
      <pc:sldChg chg="del">
        <pc:chgData name="Wissam Mallouli" userId="c94224ab-f41b-432c-a11f-9b1ade6707f8" providerId="ADAL" clId="{8EB1A4AE-2130-4EC6-9409-0C62D9EFF3C7}" dt="2026-02-23T23:41:49.640" v="1077" actId="47"/>
        <pc:sldMkLst>
          <pc:docMk/>
          <pc:sldMk cId="938274564" sldId="1315"/>
        </pc:sldMkLst>
      </pc:sldChg>
      <pc:sldChg chg="del">
        <pc:chgData name="Wissam Mallouli" userId="c94224ab-f41b-432c-a11f-9b1ade6707f8" providerId="ADAL" clId="{8EB1A4AE-2130-4EC6-9409-0C62D9EFF3C7}" dt="2026-02-23T23:41:49.674" v="1078" actId="47"/>
        <pc:sldMkLst>
          <pc:docMk/>
          <pc:sldMk cId="845928526" sldId="1316"/>
        </pc:sldMkLst>
      </pc:sldChg>
      <pc:sldChg chg="del">
        <pc:chgData name="Wissam Mallouli" userId="c94224ab-f41b-432c-a11f-9b1ade6707f8" providerId="ADAL" clId="{8EB1A4AE-2130-4EC6-9409-0C62D9EFF3C7}" dt="2026-02-23T23:41:49.783" v="1080" actId="47"/>
        <pc:sldMkLst>
          <pc:docMk/>
          <pc:sldMk cId="2268834318" sldId="1317"/>
        </pc:sldMkLst>
      </pc:sldChg>
      <pc:sldChg chg="del">
        <pc:chgData name="Wissam Mallouli" userId="c94224ab-f41b-432c-a11f-9b1ade6707f8" providerId="ADAL" clId="{8EB1A4AE-2130-4EC6-9409-0C62D9EFF3C7}" dt="2026-02-23T23:41:50.031" v="1088" actId="47"/>
        <pc:sldMkLst>
          <pc:docMk/>
          <pc:sldMk cId="1371115698" sldId="1318"/>
        </pc:sldMkLst>
      </pc:sldChg>
      <pc:sldChg chg="del">
        <pc:chgData name="Wissam Mallouli" userId="c94224ab-f41b-432c-a11f-9b1ade6707f8" providerId="ADAL" clId="{8EB1A4AE-2130-4EC6-9409-0C62D9EFF3C7}" dt="2026-02-23T23:41:50.057" v="1089" actId="47"/>
        <pc:sldMkLst>
          <pc:docMk/>
          <pc:sldMk cId="926155427" sldId="1319"/>
        </pc:sldMkLst>
      </pc:sldChg>
      <pc:sldChg chg="del">
        <pc:chgData name="Wissam Mallouli" userId="c94224ab-f41b-432c-a11f-9b1ade6707f8" providerId="ADAL" clId="{8EB1A4AE-2130-4EC6-9409-0C62D9EFF3C7}" dt="2026-02-23T23:41:50.087" v="1090" actId="47"/>
        <pc:sldMkLst>
          <pc:docMk/>
          <pc:sldMk cId="3680670925" sldId="1320"/>
        </pc:sldMkLst>
      </pc:sldChg>
      <pc:sldChg chg="del">
        <pc:chgData name="Wissam Mallouli" userId="c94224ab-f41b-432c-a11f-9b1ade6707f8" providerId="ADAL" clId="{8EB1A4AE-2130-4EC6-9409-0C62D9EFF3C7}" dt="2026-02-23T23:41:50.245" v="1092" actId="47"/>
        <pc:sldMkLst>
          <pc:docMk/>
          <pc:sldMk cId="1694155787" sldId="1321"/>
        </pc:sldMkLst>
      </pc:sldChg>
      <pc:sldChg chg="del">
        <pc:chgData name="Wissam Mallouli" userId="c94224ab-f41b-432c-a11f-9b1ade6707f8" providerId="ADAL" clId="{8EB1A4AE-2130-4EC6-9409-0C62D9EFF3C7}" dt="2026-02-23T23:41:50.265" v="1093" actId="47"/>
        <pc:sldMkLst>
          <pc:docMk/>
          <pc:sldMk cId="696904125" sldId="1322"/>
        </pc:sldMkLst>
      </pc:sldChg>
      <pc:sldChg chg="del">
        <pc:chgData name="Wissam Mallouli" userId="c94224ab-f41b-432c-a11f-9b1ade6707f8" providerId="ADAL" clId="{8EB1A4AE-2130-4EC6-9409-0C62D9EFF3C7}" dt="2026-02-23T23:41:50.291" v="1094" actId="47"/>
        <pc:sldMkLst>
          <pc:docMk/>
          <pc:sldMk cId="3335679174" sldId="1323"/>
        </pc:sldMkLst>
      </pc:sldChg>
      <pc:sldChg chg="del">
        <pc:chgData name="Wissam Mallouli" userId="c94224ab-f41b-432c-a11f-9b1ade6707f8" providerId="ADAL" clId="{8EB1A4AE-2130-4EC6-9409-0C62D9EFF3C7}" dt="2026-02-23T23:41:50.327" v="1095" actId="47"/>
        <pc:sldMkLst>
          <pc:docMk/>
          <pc:sldMk cId="3342774862" sldId="1324"/>
        </pc:sldMkLst>
      </pc:sldChg>
      <pc:sldChg chg="del">
        <pc:chgData name="Wissam Mallouli" userId="c94224ab-f41b-432c-a11f-9b1ade6707f8" providerId="ADAL" clId="{8EB1A4AE-2130-4EC6-9409-0C62D9EFF3C7}" dt="2026-02-23T23:41:50.346" v="1096" actId="47"/>
        <pc:sldMkLst>
          <pc:docMk/>
          <pc:sldMk cId="2475282973" sldId="1325"/>
        </pc:sldMkLst>
      </pc:sldChg>
      <pc:sldChg chg="del">
        <pc:chgData name="Wissam Mallouli" userId="c94224ab-f41b-432c-a11f-9b1ade6707f8" providerId="ADAL" clId="{8EB1A4AE-2130-4EC6-9409-0C62D9EFF3C7}" dt="2026-02-23T23:41:50.376" v="1097" actId="47"/>
        <pc:sldMkLst>
          <pc:docMk/>
          <pc:sldMk cId="879781770" sldId="1326"/>
        </pc:sldMkLst>
      </pc:sldChg>
      <pc:sldChg chg="del">
        <pc:chgData name="Wissam Mallouli" userId="c94224ab-f41b-432c-a11f-9b1ade6707f8" providerId="ADAL" clId="{8EB1A4AE-2130-4EC6-9409-0C62D9EFF3C7}" dt="2026-02-23T23:41:50.414" v="1098" actId="47"/>
        <pc:sldMkLst>
          <pc:docMk/>
          <pc:sldMk cId="2279004237" sldId="1327"/>
        </pc:sldMkLst>
      </pc:sldChg>
      <pc:sldChg chg="del">
        <pc:chgData name="Wissam Mallouli" userId="c94224ab-f41b-432c-a11f-9b1ade6707f8" providerId="ADAL" clId="{8EB1A4AE-2130-4EC6-9409-0C62D9EFF3C7}" dt="2026-02-23T23:41:50.460" v="1099" actId="47"/>
        <pc:sldMkLst>
          <pc:docMk/>
          <pc:sldMk cId="1972695989" sldId="1328"/>
        </pc:sldMkLst>
      </pc:sldChg>
      <pc:sldChg chg="del">
        <pc:chgData name="Wissam Mallouli" userId="c94224ab-f41b-432c-a11f-9b1ade6707f8" providerId="ADAL" clId="{8EB1A4AE-2130-4EC6-9409-0C62D9EFF3C7}" dt="2026-02-23T23:41:51.976" v="1110" actId="47"/>
        <pc:sldMkLst>
          <pc:docMk/>
          <pc:sldMk cId="1719622111" sldId="1329"/>
        </pc:sldMkLst>
      </pc:sldChg>
      <pc:sldChg chg="del">
        <pc:chgData name="Wissam Mallouli" userId="c94224ab-f41b-432c-a11f-9b1ade6707f8" providerId="ADAL" clId="{8EB1A4AE-2130-4EC6-9409-0C62D9EFF3C7}" dt="2026-02-23T23:41:52.012" v="1111" actId="47"/>
        <pc:sldMkLst>
          <pc:docMk/>
          <pc:sldMk cId="2150611401" sldId="1330"/>
        </pc:sldMkLst>
      </pc:sldChg>
      <pc:sldChg chg="del">
        <pc:chgData name="Wissam Mallouli" userId="c94224ab-f41b-432c-a11f-9b1ade6707f8" providerId="ADAL" clId="{8EB1A4AE-2130-4EC6-9409-0C62D9EFF3C7}" dt="2026-02-23T23:41:52.040" v="1112" actId="47"/>
        <pc:sldMkLst>
          <pc:docMk/>
          <pc:sldMk cId="986489727" sldId="1331"/>
        </pc:sldMkLst>
      </pc:sldChg>
      <pc:sldChg chg="del">
        <pc:chgData name="Wissam Mallouli" userId="c94224ab-f41b-432c-a11f-9b1ade6707f8" providerId="ADAL" clId="{8EB1A4AE-2130-4EC6-9409-0C62D9EFF3C7}" dt="2026-02-23T23:41:52.072" v="1113" actId="47"/>
        <pc:sldMkLst>
          <pc:docMk/>
          <pc:sldMk cId="94514277" sldId="1332"/>
        </pc:sldMkLst>
      </pc:sldChg>
      <pc:sldChg chg="del">
        <pc:chgData name="Wissam Mallouli" userId="c94224ab-f41b-432c-a11f-9b1ade6707f8" providerId="ADAL" clId="{8EB1A4AE-2130-4EC6-9409-0C62D9EFF3C7}" dt="2026-02-23T23:41:52.108" v="1114" actId="47"/>
        <pc:sldMkLst>
          <pc:docMk/>
          <pc:sldMk cId="1894644395" sldId="1333"/>
        </pc:sldMkLst>
      </pc:sldChg>
      <pc:sldChg chg="del">
        <pc:chgData name="Wissam Mallouli" userId="c94224ab-f41b-432c-a11f-9b1ade6707f8" providerId="ADAL" clId="{8EB1A4AE-2130-4EC6-9409-0C62D9EFF3C7}" dt="2026-02-23T23:41:52.136" v="1115" actId="47"/>
        <pc:sldMkLst>
          <pc:docMk/>
          <pc:sldMk cId="983752146" sldId="1334"/>
        </pc:sldMkLst>
      </pc:sldChg>
      <pc:sldChg chg="del">
        <pc:chgData name="Wissam Mallouli" userId="c94224ab-f41b-432c-a11f-9b1ade6707f8" providerId="ADAL" clId="{8EB1A4AE-2130-4EC6-9409-0C62D9EFF3C7}" dt="2026-02-23T23:41:52.171" v="1116" actId="47"/>
        <pc:sldMkLst>
          <pc:docMk/>
          <pc:sldMk cId="3442187996" sldId="1335"/>
        </pc:sldMkLst>
      </pc:sldChg>
      <pc:sldChg chg="del">
        <pc:chgData name="Wissam Mallouli" userId="c94224ab-f41b-432c-a11f-9b1ade6707f8" providerId="ADAL" clId="{8EB1A4AE-2130-4EC6-9409-0C62D9EFF3C7}" dt="2026-02-23T23:41:52.231" v="1118" actId="47"/>
        <pc:sldMkLst>
          <pc:docMk/>
          <pc:sldMk cId="1184915813" sldId="1336"/>
        </pc:sldMkLst>
      </pc:sldChg>
      <pc:sldChg chg="del">
        <pc:chgData name="Wissam Mallouli" userId="c94224ab-f41b-432c-a11f-9b1ade6707f8" providerId="ADAL" clId="{8EB1A4AE-2130-4EC6-9409-0C62D9EFF3C7}" dt="2026-02-23T23:41:52.263" v="1119" actId="47"/>
        <pc:sldMkLst>
          <pc:docMk/>
          <pc:sldMk cId="1366088635" sldId="1337"/>
        </pc:sldMkLst>
      </pc:sldChg>
      <pc:sldChg chg="del">
        <pc:chgData name="Wissam Mallouli" userId="c94224ab-f41b-432c-a11f-9b1ade6707f8" providerId="ADAL" clId="{8EB1A4AE-2130-4EC6-9409-0C62D9EFF3C7}" dt="2026-02-23T23:41:52.295" v="1120" actId="47"/>
        <pc:sldMkLst>
          <pc:docMk/>
          <pc:sldMk cId="470142055" sldId="1338"/>
        </pc:sldMkLst>
      </pc:sldChg>
      <pc:sldChg chg="del">
        <pc:chgData name="Wissam Mallouli" userId="c94224ab-f41b-432c-a11f-9b1ade6707f8" providerId="ADAL" clId="{8EB1A4AE-2130-4EC6-9409-0C62D9EFF3C7}" dt="2026-02-23T23:41:52.326" v="1121" actId="47"/>
        <pc:sldMkLst>
          <pc:docMk/>
          <pc:sldMk cId="4016688753" sldId="1339"/>
        </pc:sldMkLst>
      </pc:sldChg>
      <pc:sldChg chg="del">
        <pc:chgData name="Wissam Mallouli" userId="c94224ab-f41b-432c-a11f-9b1ade6707f8" providerId="ADAL" clId="{8EB1A4AE-2130-4EC6-9409-0C62D9EFF3C7}" dt="2026-02-23T23:41:52.389" v="1123" actId="47"/>
        <pc:sldMkLst>
          <pc:docMk/>
          <pc:sldMk cId="4288816183" sldId="1340"/>
        </pc:sldMkLst>
      </pc:sldChg>
      <pc:sldChg chg="del">
        <pc:chgData name="Wissam Mallouli" userId="c94224ab-f41b-432c-a11f-9b1ade6707f8" providerId="ADAL" clId="{8EB1A4AE-2130-4EC6-9409-0C62D9EFF3C7}" dt="2026-02-23T23:41:52.421" v="1124" actId="47"/>
        <pc:sldMkLst>
          <pc:docMk/>
          <pc:sldMk cId="1285509814" sldId="1341"/>
        </pc:sldMkLst>
      </pc:sldChg>
      <pc:sldChg chg="del">
        <pc:chgData name="Wissam Mallouli" userId="c94224ab-f41b-432c-a11f-9b1ade6707f8" providerId="ADAL" clId="{8EB1A4AE-2130-4EC6-9409-0C62D9EFF3C7}" dt="2026-02-23T23:41:52.468" v="1125" actId="47"/>
        <pc:sldMkLst>
          <pc:docMk/>
          <pc:sldMk cId="3646014117" sldId="1342"/>
        </pc:sldMkLst>
      </pc:sldChg>
      <pc:sldChg chg="del">
        <pc:chgData name="Wissam Mallouli" userId="c94224ab-f41b-432c-a11f-9b1ade6707f8" providerId="ADAL" clId="{8EB1A4AE-2130-4EC6-9409-0C62D9EFF3C7}" dt="2026-02-23T23:41:52.500" v="1126" actId="47"/>
        <pc:sldMkLst>
          <pc:docMk/>
          <pc:sldMk cId="2047900407" sldId="1344"/>
        </pc:sldMkLst>
      </pc:sldChg>
      <pc:sldChg chg="del">
        <pc:chgData name="Wissam Mallouli" userId="c94224ab-f41b-432c-a11f-9b1ade6707f8" providerId="ADAL" clId="{8EB1A4AE-2130-4EC6-9409-0C62D9EFF3C7}" dt="2026-02-23T23:41:52.547" v="1128" actId="47"/>
        <pc:sldMkLst>
          <pc:docMk/>
          <pc:sldMk cId="1487726079" sldId="1345"/>
        </pc:sldMkLst>
      </pc:sldChg>
      <pc:sldChg chg="del">
        <pc:chgData name="Wissam Mallouli" userId="c94224ab-f41b-432c-a11f-9b1ade6707f8" providerId="ADAL" clId="{8EB1A4AE-2130-4EC6-9409-0C62D9EFF3C7}" dt="2026-02-23T23:41:52.737" v="1134" actId="47"/>
        <pc:sldMkLst>
          <pc:docMk/>
          <pc:sldMk cId="466206450" sldId="1346"/>
        </pc:sldMkLst>
      </pc:sldChg>
      <pc:sldChg chg="del">
        <pc:chgData name="Wissam Mallouli" userId="c94224ab-f41b-432c-a11f-9b1ade6707f8" providerId="ADAL" clId="{8EB1A4AE-2130-4EC6-9409-0C62D9EFF3C7}" dt="2026-02-23T23:41:52.516" v="1127" actId="47"/>
        <pc:sldMkLst>
          <pc:docMk/>
          <pc:sldMk cId="3934829499" sldId="1347"/>
        </pc:sldMkLst>
      </pc:sldChg>
      <pc:sldChg chg="del">
        <pc:chgData name="Wissam Mallouli" userId="c94224ab-f41b-432c-a11f-9b1ade6707f8" providerId="ADAL" clId="{8EB1A4AE-2130-4EC6-9409-0C62D9EFF3C7}" dt="2026-02-23T23:41:52.642" v="1131" actId="47"/>
        <pc:sldMkLst>
          <pc:docMk/>
          <pc:sldMk cId="1153560170" sldId="1348"/>
        </pc:sldMkLst>
      </pc:sldChg>
      <pc:sldChg chg="del">
        <pc:chgData name="Wissam Mallouli" userId="c94224ab-f41b-432c-a11f-9b1ade6707f8" providerId="ADAL" clId="{8EB1A4AE-2130-4EC6-9409-0C62D9EFF3C7}" dt="2026-02-23T23:41:52.674" v="1132" actId="47"/>
        <pc:sldMkLst>
          <pc:docMk/>
          <pc:sldMk cId="3514619389" sldId="1349"/>
        </pc:sldMkLst>
      </pc:sldChg>
      <pc:sldChg chg="del">
        <pc:chgData name="Wissam Mallouli" userId="c94224ab-f41b-432c-a11f-9b1ade6707f8" providerId="ADAL" clId="{8EB1A4AE-2130-4EC6-9409-0C62D9EFF3C7}" dt="2026-02-23T23:41:52.709" v="1133" actId="47"/>
        <pc:sldMkLst>
          <pc:docMk/>
          <pc:sldMk cId="2156931694" sldId="1350"/>
        </pc:sldMkLst>
      </pc:sldChg>
      <pc:sldChg chg="del">
        <pc:chgData name="Wissam Mallouli" userId="c94224ab-f41b-432c-a11f-9b1ade6707f8" providerId="ADAL" clId="{8EB1A4AE-2130-4EC6-9409-0C62D9EFF3C7}" dt="2026-02-23T23:41:52.785" v="1135" actId="47"/>
        <pc:sldMkLst>
          <pc:docMk/>
          <pc:sldMk cId="2004624869" sldId="1351"/>
        </pc:sldMkLst>
      </pc:sldChg>
      <pc:sldChg chg="del">
        <pc:chgData name="Wissam Mallouli" userId="c94224ab-f41b-432c-a11f-9b1ade6707f8" providerId="ADAL" clId="{8EB1A4AE-2130-4EC6-9409-0C62D9EFF3C7}" dt="2026-02-23T23:41:52.817" v="1136" actId="47"/>
        <pc:sldMkLst>
          <pc:docMk/>
          <pc:sldMk cId="2440215098" sldId="1352"/>
        </pc:sldMkLst>
      </pc:sldChg>
      <pc:sldChg chg="del">
        <pc:chgData name="Wissam Mallouli" userId="c94224ab-f41b-432c-a11f-9b1ade6707f8" providerId="ADAL" clId="{8EB1A4AE-2130-4EC6-9409-0C62D9EFF3C7}" dt="2026-02-23T23:41:52.881" v="1137" actId="47"/>
        <pc:sldMkLst>
          <pc:docMk/>
          <pc:sldMk cId="1282756869" sldId="1353"/>
        </pc:sldMkLst>
      </pc:sldChg>
      <pc:sldChg chg="del">
        <pc:chgData name="Wissam Mallouli" userId="c94224ab-f41b-432c-a11f-9b1ade6707f8" providerId="ADAL" clId="{8EB1A4AE-2130-4EC6-9409-0C62D9EFF3C7}" dt="2026-02-23T23:41:53.713" v="1139" actId="47"/>
        <pc:sldMkLst>
          <pc:docMk/>
          <pc:sldMk cId="989428502" sldId="1354"/>
        </pc:sldMkLst>
      </pc:sldChg>
      <pc:sldChg chg="del">
        <pc:chgData name="Wissam Mallouli" userId="c94224ab-f41b-432c-a11f-9b1ade6707f8" providerId="ADAL" clId="{8EB1A4AE-2130-4EC6-9409-0C62D9EFF3C7}" dt="2026-02-23T23:41:53.838" v="1143" actId="47"/>
        <pc:sldMkLst>
          <pc:docMk/>
          <pc:sldMk cId="173047647" sldId="1355"/>
        </pc:sldMkLst>
      </pc:sldChg>
      <pc:sldChg chg="del">
        <pc:chgData name="Wissam Mallouli" userId="c94224ab-f41b-432c-a11f-9b1ade6707f8" providerId="ADAL" clId="{8EB1A4AE-2130-4EC6-9409-0C62D9EFF3C7}" dt="2026-02-23T23:41:53.880" v="1144" actId="47"/>
        <pc:sldMkLst>
          <pc:docMk/>
          <pc:sldMk cId="1790356020" sldId="1356"/>
        </pc:sldMkLst>
      </pc:sldChg>
      <pc:sldChg chg="del">
        <pc:chgData name="Wissam Mallouli" userId="c94224ab-f41b-432c-a11f-9b1ade6707f8" providerId="ADAL" clId="{8EB1A4AE-2130-4EC6-9409-0C62D9EFF3C7}" dt="2026-02-23T23:41:53.906" v="1145" actId="47"/>
        <pc:sldMkLst>
          <pc:docMk/>
          <pc:sldMk cId="444576385" sldId="1357"/>
        </pc:sldMkLst>
      </pc:sldChg>
      <pc:sldChg chg="del">
        <pc:chgData name="Wissam Mallouli" userId="c94224ab-f41b-432c-a11f-9b1ade6707f8" providerId="ADAL" clId="{8EB1A4AE-2130-4EC6-9409-0C62D9EFF3C7}" dt="2026-02-23T23:41:53.940" v="1146" actId="47"/>
        <pc:sldMkLst>
          <pc:docMk/>
          <pc:sldMk cId="2978766304" sldId="1358"/>
        </pc:sldMkLst>
      </pc:sldChg>
      <pc:sldChg chg="del">
        <pc:chgData name="Wissam Mallouli" userId="c94224ab-f41b-432c-a11f-9b1ade6707f8" providerId="ADAL" clId="{8EB1A4AE-2130-4EC6-9409-0C62D9EFF3C7}" dt="2026-02-23T23:41:53.961" v="1147" actId="47"/>
        <pc:sldMkLst>
          <pc:docMk/>
          <pc:sldMk cId="2712020995" sldId="1359"/>
        </pc:sldMkLst>
      </pc:sldChg>
      <pc:sldChg chg="del">
        <pc:chgData name="Wissam Mallouli" userId="c94224ab-f41b-432c-a11f-9b1ade6707f8" providerId="ADAL" clId="{8EB1A4AE-2130-4EC6-9409-0C62D9EFF3C7}" dt="2026-02-23T23:41:54" v="1148" actId="47"/>
        <pc:sldMkLst>
          <pc:docMk/>
          <pc:sldMk cId="342914747" sldId="1360"/>
        </pc:sldMkLst>
      </pc:sldChg>
      <pc:sldChg chg="del">
        <pc:chgData name="Wissam Mallouli" userId="c94224ab-f41b-432c-a11f-9b1ade6707f8" providerId="ADAL" clId="{8EB1A4AE-2130-4EC6-9409-0C62D9EFF3C7}" dt="2026-02-23T23:41:45.254" v="965" actId="47"/>
        <pc:sldMkLst>
          <pc:docMk/>
          <pc:sldMk cId="3923173162" sldId="1361"/>
        </pc:sldMkLst>
      </pc:sldChg>
      <pc:sldChg chg="del">
        <pc:chgData name="Wissam Mallouli" userId="c94224ab-f41b-432c-a11f-9b1ade6707f8" providerId="ADAL" clId="{8EB1A4AE-2130-4EC6-9409-0C62D9EFF3C7}" dt="2026-02-23T23:41:47.913" v="1030" actId="47"/>
        <pc:sldMkLst>
          <pc:docMk/>
          <pc:sldMk cId="3236829623" sldId="1362"/>
        </pc:sldMkLst>
      </pc:sldChg>
      <pc:sldChg chg="del">
        <pc:chgData name="Wissam Mallouli" userId="c94224ab-f41b-432c-a11f-9b1ade6707f8" providerId="ADAL" clId="{8EB1A4AE-2130-4EC6-9409-0C62D9EFF3C7}" dt="2026-02-23T23:41:49.353" v="1068" actId="47"/>
        <pc:sldMkLst>
          <pc:docMk/>
          <pc:sldMk cId="669660258" sldId="1363"/>
        </pc:sldMkLst>
      </pc:sldChg>
      <pc:sldChg chg="del">
        <pc:chgData name="Wissam Mallouli" userId="c94224ab-f41b-432c-a11f-9b1ade6707f8" providerId="ADAL" clId="{8EB1A4AE-2130-4EC6-9409-0C62D9EFF3C7}" dt="2026-02-23T23:41:52.358" v="1122" actId="47"/>
        <pc:sldMkLst>
          <pc:docMk/>
          <pc:sldMk cId="852584229" sldId="1364"/>
        </pc:sldMkLst>
      </pc:sldChg>
      <pc:sldChg chg="del">
        <pc:chgData name="Wissam Mallouli" userId="c94224ab-f41b-432c-a11f-9b1ade6707f8" providerId="ADAL" clId="{8EB1A4AE-2130-4EC6-9409-0C62D9EFF3C7}" dt="2026-02-23T23:41:53.225" v="1138" actId="47"/>
        <pc:sldMkLst>
          <pc:docMk/>
          <pc:sldMk cId="2839648869" sldId="1365"/>
        </pc:sldMkLst>
      </pc:sldChg>
      <pc:sldChg chg="del">
        <pc:chgData name="Wissam Mallouli" userId="c94224ab-f41b-432c-a11f-9b1ade6707f8" providerId="ADAL" clId="{8EB1A4AE-2130-4EC6-9409-0C62D9EFF3C7}" dt="2026-02-23T23:41:49.815" v="1081" actId="47"/>
        <pc:sldMkLst>
          <pc:docMk/>
          <pc:sldMk cId="4219278725" sldId="1366"/>
        </pc:sldMkLst>
      </pc:sldChg>
      <pc:sldChg chg="del">
        <pc:chgData name="Wissam Mallouli" userId="c94224ab-f41b-432c-a11f-9b1ade6707f8" providerId="ADAL" clId="{8EB1A4AE-2130-4EC6-9409-0C62D9EFF3C7}" dt="2026-02-23T23:41:49.853" v="1082" actId="47"/>
        <pc:sldMkLst>
          <pc:docMk/>
          <pc:sldMk cId="2330036921" sldId="1367"/>
        </pc:sldMkLst>
      </pc:sldChg>
      <pc:sldChg chg="del">
        <pc:chgData name="Wissam Mallouli" userId="c94224ab-f41b-432c-a11f-9b1ade6707f8" providerId="ADAL" clId="{8EB1A4AE-2130-4EC6-9409-0C62D9EFF3C7}" dt="2026-02-23T23:41:49.881" v="1083" actId="47"/>
        <pc:sldMkLst>
          <pc:docMk/>
          <pc:sldMk cId="2200955787" sldId="1368"/>
        </pc:sldMkLst>
      </pc:sldChg>
      <pc:sldChg chg="del">
        <pc:chgData name="Wissam Mallouli" userId="c94224ab-f41b-432c-a11f-9b1ade6707f8" providerId="ADAL" clId="{8EB1A4AE-2130-4EC6-9409-0C62D9EFF3C7}" dt="2026-02-23T23:41:49.913" v="1084" actId="47"/>
        <pc:sldMkLst>
          <pc:docMk/>
          <pc:sldMk cId="2644507967" sldId="1373"/>
        </pc:sldMkLst>
      </pc:sldChg>
      <pc:sldChg chg="del">
        <pc:chgData name="Wissam Mallouli" userId="c94224ab-f41b-432c-a11f-9b1ade6707f8" providerId="ADAL" clId="{8EB1A4AE-2130-4EC6-9409-0C62D9EFF3C7}" dt="2026-02-23T23:41:49.942" v="1085" actId="47"/>
        <pc:sldMkLst>
          <pc:docMk/>
          <pc:sldMk cId="3463718724" sldId="1376"/>
        </pc:sldMkLst>
      </pc:sldChg>
      <pc:sldChg chg="del">
        <pc:chgData name="Wissam Mallouli" userId="c94224ab-f41b-432c-a11f-9b1ade6707f8" providerId="ADAL" clId="{8EB1A4AE-2130-4EC6-9409-0C62D9EFF3C7}" dt="2026-02-23T23:41:49.990" v="1086" actId="47"/>
        <pc:sldMkLst>
          <pc:docMk/>
          <pc:sldMk cId="1669594832" sldId="1377"/>
        </pc:sldMkLst>
      </pc:sldChg>
      <pc:sldChg chg="del">
        <pc:chgData name="Wissam Mallouli" userId="c94224ab-f41b-432c-a11f-9b1ade6707f8" providerId="ADAL" clId="{8EB1A4AE-2130-4EC6-9409-0C62D9EFF3C7}" dt="2026-02-23T23:41:50.012" v="1087" actId="47"/>
        <pc:sldMkLst>
          <pc:docMk/>
          <pc:sldMk cId="738862406" sldId="1379"/>
        </pc:sldMkLst>
      </pc:sldChg>
      <pc:sldChg chg="del">
        <pc:chgData name="Wissam Mallouli" userId="c94224ab-f41b-432c-a11f-9b1ade6707f8" providerId="ADAL" clId="{8EB1A4AE-2130-4EC6-9409-0C62D9EFF3C7}" dt="2026-02-23T23:41:54.096" v="1151" actId="47"/>
        <pc:sldMkLst>
          <pc:docMk/>
          <pc:sldMk cId="3767991479" sldId="1380"/>
        </pc:sldMkLst>
      </pc:sldChg>
      <pc:sldChg chg="del">
        <pc:chgData name="Wissam Mallouli" userId="c94224ab-f41b-432c-a11f-9b1ade6707f8" providerId="ADAL" clId="{8EB1A4AE-2130-4EC6-9409-0C62D9EFF3C7}" dt="2026-02-23T23:41:54.059" v="1150" actId="47"/>
        <pc:sldMkLst>
          <pc:docMk/>
          <pc:sldMk cId="2546349484" sldId="1381"/>
        </pc:sldMkLst>
      </pc:sldChg>
      <pc:sldChg chg="del">
        <pc:chgData name="Wissam Mallouli" userId="c94224ab-f41b-432c-a11f-9b1ade6707f8" providerId="ADAL" clId="{8EB1A4AE-2130-4EC6-9409-0C62D9EFF3C7}" dt="2026-02-23T23:41:47.661" v="1024" actId="47"/>
        <pc:sldMkLst>
          <pc:docMk/>
          <pc:sldMk cId="49169944" sldId="1382"/>
        </pc:sldMkLst>
      </pc:sldChg>
      <pc:sldChg chg="del">
        <pc:chgData name="Wissam Mallouli" userId="c94224ab-f41b-432c-a11f-9b1ade6707f8" providerId="ADAL" clId="{8EB1A4AE-2130-4EC6-9409-0C62D9EFF3C7}" dt="2026-02-23T23:41:47.803" v="1026" actId="47"/>
        <pc:sldMkLst>
          <pc:docMk/>
          <pc:sldMk cId="673139533" sldId="1383"/>
        </pc:sldMkLst>
      </pc:sldChg>
      <pc:sldChg chg="del">
        <pc:chgData name="Wissam Mallouli" userId="c94224ab-f41b-432c-a11f-9b1ade6707f8" providerId="ADAL" clId="{8EB1A4AE-2130-4EC6-9409-0C62D9EFF3C7}" dt="2026-02-23T23:41:48.705" v="1050" actId="47"/>
        <pc:sldMkLst>
          <pc:docMk/>
          <pc:sldMk cId="759317361" sldId="1384"/>
        </pc:sldMkLst>
      </pc:sldChg>
      <pc:sldChg chg="del">
        <pc:chgData name="Wissam Mallouli" userId="c94224ab-f41b-432c-a11f-9b1ade6707f8" providerId="ADAL" clId="{8EB1A4AE-2130-4EC6-9409-0C62D9EFF3C7}" dt="2026-02-23T23:41:48.562" v="1046" actId="47"/>
        <pc:sldMkLst>
          <pc:docMk/>
          <pc:sldMk cId="3907232776" sldId="1385"/>
        </pc:sldMkLst>
      </pc:sldChg>
      <pc:sldChg chg="del">
        <pc:chgData name="Wissam Mallouli" userId="c94224ab-f41b-432c-a11f-9b1ade6707f8" providerId="ADAL" clId="{8EB1A4AE-2130-4EC6-9409-0C62D9EFF3C7}" dt="2026-02-23T23:41:52.594" v="1129" actId="47"/>
        <pc:sldMkLst>
          <pc:docMk/>
          <pc:sldMk cId="1700394630" sldId="1387"/>
        </pc:sldMkLst>
      </pc:sldChg>
      <pc:sldChg chg="del">
        <pc:chgData name="Wissam Mallouli" userId="c94224ab-f41b-432c-a11f-9b1ade6707f8" providerId="ADAL" clId="{8EB1A4AE-2130-4EC6-9409-0C62D9EFF3C7}" dt="2026-02-23T23:41:52.610" v="1130" actId="47"/>
        <pc:sldMkLst>
          <pc:docMk/>
          <pc:sldMk cId="3801671025" sldId="1388"/>
        </pc:sldMkLst>
      </pc:sldChg>
      <pc:sldChg chg="del">
        <pc:chgData name="Wissam Mallouli" userId="c94224ab-f41b-432c-a11f-9b1ade6707f8" providerId="ADAL" clId="{8EB1A4AE-2130-4EC6-9409-0C62D9EFF3C7}" dt="2026-02-23T23:41:53.754" v="1140" actId="47"/>
        <pc:sldMkLst>
          <pc:docMk/>
          <pc:sldMk cId="646606119" sldId="1389"/>
        </pc:sldMkLst>
      </pc:sldChg>
      <pc:sldChg chg="del">
        <pc:chgData name="Wissam Mallouli" userId="c94224ab-f41b-432c-a11f-9b1ade6707f8" providerId="ADAL" clId="{8EB1A4AE-2130-4EC6-9409-0C62D9EFF3C7}" dt="2026-02-23T23:41:53.783" v="1141" actId="47"/>
        <pc:sldMkLst>
          <pc:docMk/>
          <pc:sldMk cId="3510788469" sldId="1390"/>
        </pc:sldMkLst>
      </pc:sldChg>
      <pc:sldChg chg="del">
        <pc:chgData name="Wissam Mallouli" userId="c94224ab-f41b-432c-a11f-9b1ade6707f8" providerId="ADAL" clId="{8EB1A4AE-2130-4EC6-9409-0C62D9EFF3C7}" dt="2026-02-23T23:41:53.808" v="1142" actId="47"/>
        <pc:sldMkLst>
          <pc:docMk/>
          <pc:sldMk cId="2572351038" sldId="1391"/>
        </pc:sldMkLst>
      </pc:sldChg>
      <pc:sldChg chg="del">
        <pc:chgData name="Wissam Mallouli" userId="c94224ab-f41b-432c-a11f-9b1ade6707f8" providerId="ADAL" clId="{8EB1A4AE-2130-4EC6-9409-0C62D9EFF3C7}" dt="2026-02-23T23:41:50.207" v="1091" actId="47"/>
        <pc:sldMkLst>
          <pc:docMk/>
          <pc:sldMk cId="2920357263" sldId="1392"/>
        </pc:sldMkLst>
      </pc:sldChg>
      <pc:sldChg chg="addSp delSp modSp add mod">
        <pc:chgData name="Wissam Mallouli" userId="c94224ab-f41b-432c-a11f-9b1ade6707f8" providerId="ADAL" clId="{8EB1A4AE-2130-4EC6-9409-0C62D9EFF3C7}" dt="2026-02-23T23:57:58.245" v="1521" actId="207"/>
        <pc:sldMkLst>
          <pc:docMk/>
          <pc:sldMk cId="1912165476" sldId="1393"/>
        </pc:sldMkLst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3" creationId="{22AAB6BC-C281-A54F-58C9-83F9D2CC5BAE}"/>
          </ac:spMkLst>
        </pc:spChg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4" creationId="{8C535F91-FC40-1E74-EAC2-86E1EE6737FE}"/>
          </ac:spMkLst>
        </pc:spChg>
        <pc:spChg chg="del mod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5" creationId="{11251859-6D1A-DC5E-9065-F7204E9A918A}"/>
          </ac:spMkLst>
        </pc:spChg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6" creationId="{57D4C4EE-AEFB-77F6-717F-3DBC4800783A}"/>
          </ac:spMkLst>
        </pc:spChg>
        <pc:spChg chg="del mod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7" creationId="{CCADE386-16F3-ECE0-79F1-71BC52C9B7A7}"/>
          </ac:spMkLst>
        </pc:spChg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8" creationId="{1BCEF18B-2AD0-27DC-0B8C-1509316BFDDD}"/>
          </ac:spMkLst>
        </pc:spChg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9" creationId="{F90C2CBD-2C96-D21D-722F-D078153E9553}"/>
          </ac:spMkLst>
        </pc:spChg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10" creationId="{A40F946C-36BE-5797-0245-CBDF96F4BC33}"/>
          </ac:spMkLst>
        </pc:spChg>
        <pc:spChg chg="del">
          <ac:chgData name="Wissam Mallouli" userId="c94224ab-f41b-432c-a11f-9b1ade6707f8" providerId="ADAL" clId="{8EB1A4AE-2130-4EC6-9409-0C62D9EFF3C7}" dt="2026-02-23T23:57:24.559" v="1514" actId="478"/>
          <ac:spMkLst>
            <pc:docMk/>
            <pc:sldMk cId="1912165476" sldId="1393"/>
            <ac:spMk id="11" creationId="{B4CDDA11-00C3-E78A-4428-4BEE9462A5DA}"/>
          </ac:spMkLst>
        </pc:spChg>
        <pc:spChg chg="mod">
          <ac:chgData name="Wissam Mallouli" userId="c94224ab-f41b-432c-a11f-9b1ade6707f8" providerId="ADAL" clId="{8EB1A4AE-2130-4EC6-9409-0C62D9EFF3C7}" dt="2026-02-23T21:42:26.017" v="291" actId="20577"/>
          <ac:spMkLst>
            <pc:docMk/>
            <pc:sldMk cId="1912165476" sldId="1393"/>
            <ac:spMk id="12" creationId="{6B52C29E-1B48-FE02-309C-41A2B867AC58}"/>
          </ac:spMkLst>
        </pc:spChg>
        <pc:spChg chg="mod">
          <ac:chgData name="Wissam Mallouli" userId="c94224ab-f41b-432c-a11f-9b1ade6707f8" providerId="ADAL" clId="{8EB1A4AE-2130-4EC6-9409-0C62D9EFF3C7}" dt="2026-02-23T21:37:50.819" v="245"/>
          <ac:spMkLst>
            <pc:docMk/>
            <pc:sldMk cId="1912165476" sldId="1393"/>
            <ac:spMk id="13" creationId="{E13F84AB-B4CB-F6B4-BB0C-F3E1C9E31B60}"/>
          </ac:spMkLst>
        </pc:spChg>
        <pc:spChg chg="add mod">
          <ac:chgData name="Wissam Mallouli" userId="c94224ab-f41b-432c-a11f-9b1ade6707f8" providerId="ADAL" clId="{8EB1A4AE-2130-4EC6-9409-0C62D9EFF3C7}" dt="2026-02-23T23:57:25.005" v="1515"/>
          <ac:spMkLst>
            <pc:docMk/>
            <pc:sldMk cId="1912165476" sldId="1393"/>
            <ac:spMk id="15" creationId="{EBC39DA2-641B-A02E-5413-57EDC571B00C}"/>
          </ac:spMkLst>
        </pc:spChg>
        <pc:spChg chg="add mod">
          <ac:chgData name="Wissam Mallouli" userId="c94224ab-f41b-432c-a11f-9b1ade6707f8" providerId="ADAL" clId="{8EB1A4AE-2130-4EC6-9409-0C62D9EFF3C7}" dt="2026-02-23T23:57:49.568" v="1519" actId="108"/>
          <ac:spMkLst>
            <pc:docMk/>
            <pc:sldMk cId="1912165476" sldId="1393"/>
            <ac:spMk id="16" creationId="{96393061-496B-8B51-6D8F-59882585D955}"/>
          </ac:spMkLst>
        </pc:spChg>
        <pc:spChg chg="add mod">
          <ac:chgData name="Wissam Mallouli" userId="c94224ab-f41b-432c-a11f-9b1ade6707f8" providerId="ADAL" clId="{8EB1A4AE-2130-4EC6-9409-0C62D9EFF3C7}" dt="2026-02-23T23:57:54.804" v="1520" actId="207"/>
          <ac:spMkLst>
            <pc:docMk/>
            <pc:sldMk cId="1912165476" sldId="1393"/>
            <ac:spMk id="17" creationId="{45DF33E2-154E-08B3-41AE-FE5062171F30}"/>
          </ac:spMkLst>
        </pc:spChg>
        <pc:spChg chg="add mod">
          <ac:chgData name="Wissam Mallouli" userId="c94224ab-f41b-432c-a11f-9b1ade6707f8" providerId="ADAL" clId="{8EB1A4AE-2130-4EC6-9409-0C62D9EFF3C7}" dt="2026-02-23T23:57:39.327" v="1518" actId="108"/>
          <ac:spMkLst>
            <pc:docMk/>
            <pc:sldMk cId="1912165476" sldId="1393"/>
            <ac:spMk id="18" creationId="{F822FFD8-10C0-A7C9-3DBF-E51C4F1D20CE}"/>
          </ac:spMkLst>
        </pc:spChg>
        <pc:spChg chg="add mod">
          <ac:chgData name="Wissam Mallouli" userId="c94224ab-f41b-432c-a11f-9b1ade6707f8" providerId="ADAL" clId="{8EB1A4AE-2130-4EC6-9409-0C62D9EFF3C7}" dt="2026-02-23T23:57:58.245" v="1521" actId="207"/>
          <ac:spMkLst>
            <pc:docMk/>
            <pc:sldMk cId="1912165476" sldId="1393"/>
            <ac:spMk id="19" creationId="{5487770A-E11E-6C3B-F7ED-C1D98AFDDBBC}"/>
          </ac:spMkLst>
        </pc:spChg>
        <pc:spChg chg="add mod">
          <ac:chgData name="Wissam Mallouli" userId="c94224ab-f41b-432c-a11f-9b1ade6707f8" providerId="ADAL" clId="{8EB1A4AE-2130-4EC6-9409-0C62D9EFF3C7}" dt="2026-02-23T23:57:25.005" v="1515"/>
          <ac:spMkLst>
            <pc:docMk/>
            <pc:sldMk cId="1912165476" sldId="1393"/>
            <ac:spMk id="20" creationId="{36B9225E-D0C7-02B4-D8EB-847154E4773A}"/>
          </ac:spMkLst>
        </pc:spChg>
        <pc:spChg chg="add mod">
          <ac:chgData name="Wissam Mallouli" userId="c94224ab-f41b-432c-a11f-9b1ade6707f8" providerId="ADAL" clId="{8EB1A4AE-2130-4EC6-9409-0C62D9EFF3C7}" dt="2026-02-23T23:57:25.005" v="1515"/>
          <ac:spMkLst>
            <pc:docMk/>
            <pc:sldMk cId="1912165476" sldId="1393"/>
            <ac:spMk id="21" creationId="{CD57902D-C62F-C6A5-75B3-C5E0F81DD71D}"/>
          </ac:spMkLst>
        </pc:spChg>
        <pc:spChg chg="add mod">
          <ac:chgData name="Wissam Mallouli" userId="c94224ab-f41b-432c-a11f-9b1ade6707f8" providerId="ADAL" clId="{8EB1A4AE-2130-4EC6-9409-0C62D9EFF3C7}" dt="2026-02-23T23:57:25.005" v="1515"/>
          <ac:spMkLst>
            <pc:docMk/>
            <pc:sldMk cId="1912165476" sldId="1393"/>
            <ac:spMk id="22" creationId="{4733BAE5-4047-EF3A-6A4C-D704BD11F974}"/>
          </ac:spMkLst>
        </pc:spChg>
        <pc:spChg chg="mod">
          <ac:chgData name="Wissam Mallouli" userId="c94224ab-f41b-432c-a11f-9b1ade6707f8" providerId="ADAL" clId="{8EB1A4AE-2130-4EC6-9409-0C62D9EFF3C7}" dt="2026-02-23T21:42:51.115" v="301" actId="20577"/>
          <ac:spMkLst>
            <pc:docMk/>
            <pc:sldMk cId="1912165476" sldId="1393"/>
            <ac:spMk id="23" creationId="{318C1D46-DBCD-EA5E-74DB-295DCACC61FC}"/>
          </ac:spMkLst>
        </pc:spChg>
        <pc:spChg chg="add mod">
          <ac:chgData name="Wissam Mallouli" userId="c94224ab-f41b-432c-a11f-9b1ade6707f8" providerId="ADAL" clId="{8EB1A4AE-2130-4EC6-9409-0C62D9EFF3C7}" dt="2026-02-23T23:57:25.005" v="1515"/>
          <ac:spMkLst>
            <pc:docMk/>
            <pc:sldMk cId="1912165476" sldId="1393"/>
            <ac:spMk id="24" creationId="{B082AA3E-A5B9-5BB5-FD97-15E30D49F75A}"/>
          </ac:spMkLst>
        </pc:spChg>
        <pc:picChg chg="add mod">
          <ac:chgData name="Wissam Mallouli" userId="c94224ab-f41b-432c-a11f-9b1ade6707f8" providerId="ADAL" clId="{8EB1A4AE-2130-4EC6-9409-0C62D9EFF3C7}" dt="2026-02-23T22:42:01.484" v="309" actId="1038"/>
          <ac:picMkLst>
            <pc:docMk/>
            <pc:sldMk cId="1912165476" sldId="1393"/>
            <ac:picMk id="14" creationId="{F0BDDE08-BFA5-5D62-6DD0-02EC931F89AC}"/>
          </ac:picMkLst>
        </pc:picChg>
        <pc:picChg chg="del">
          <ac:chgData name="Wissam Mallouli" userId="c94224ab-f41b-432c-a11f-9b1ade6707f8" providerId="ADAL" clId="{8EB1A4AE-2130-4EC6-9409-0C62D9EFF3C7}" dt="2026-02-23T21:36:31.405" v="243" actId="478"/>
          <ac:picMkLst>
            <pc:docMk/>
            <pc:sldMk cId="1912165476" sldId="1393"/>
            <ac:picMk id="25" creationId="{29FFCEB4-FB35-333E-E6C3-C5DD2FD1C0E4}"/>
          </ac:picMkLst>
        </pc:picChg>
        <pc:picChg chg="del">
          <ac:chgData name="Wissam Mallouli" userId="c94224ab-f41b-432c-a11f-9b1ade6707f8" providerId="ADAL" clId="{8EB1A4AE-2130-4EC6-9409-0C62D9EFF3C7}" dt="2026-02-23T21:36:33.730" v="244" actId="478"/>
          <ac:picMkLst>
            <pc:docMk/>
            <pc:sldMk cId="1912165476" sldId="1393"/>
            <ac:picMk id="2050" creationId="{31EBCE98-C9AF-420D-3BE1-3C2CB95E043C}"/>
          </ac:picMkLst>
        </pc:picChg>
        <pc:picChg chg="add mod">
          <ac:chgData name="Wissam Mallouli" userId="c94224ab-f41b-432c-a11f-9b1ade6707f8" providerId="ADAL" clId="{8EB1A4AE-2130-4EC6-9409-0C62D9EFF3C7}" dt="2026-02-23T21:42:31.114" v="293" actId="1076"/>
          <ac:picMkLst>
            <pc:docMk/>
            <pc:sldMk cId="1912165476" sldId="1393"/>
            <ac:picMk id="3074" creationId="{6C96E86C-5EC4-F927-A7D2-FE424C7F89BC}"/>
          </ac:picMkLst>
        </pc:picChg>
      </pc:sldChg>
      <pc:sldChg chg="addSp delSp modSp add del mod">
        <pc:chgData name="Wissam Mallouli" userId="c94224ab-f41b-432c-a11f-9b1ade6707f8" providerId="ADAL" clId="{8EB1A4AE-2130-4EC6-9409-0C62D9EFF3C7}" dt="2026-02-23T23:58:51.345" v="1531" actId="207"/>
        <pc:sldMkLst>
          <pc:docMk/>
          <pc:sldMk cId="3595233887" sldId="1394"/>
        </pc:sldMkLst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3" creationId="{06C91DE0-07EA-2AED-8776-C6D59DB4E3A0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4" creationId="{47F53BAE-688D-24D3-10BF-3EF34B48880E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5" creationId="{C8781F21-D610-F8B9-FC59-F9C3AF4CADCE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6" creationId="{7226D9F3-CF0E-CC93-ECF6-695C98D821B5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7" creationId="{C9B596EA-06A5-4AED-13A5-AC67C659F148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8" creationId="{667190AC-9CCE-B41A-63A1-A86BF9EDF48E}"/>
          </ac:spMkLst>
        </pc:spChg>
        <pc:spChg chg="del mod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9" creationId="{9E2D8CC6-DE32-5C7D-9CEA-3A2FE55FC210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10" creationId="{0E7E965C-5ED2-FBDF-E697-FD466798D3BB}"/>
          </ac:spMkLst>
        </pc:spChg>
        <pc:spChg chg="del">
          <ac:chgData name="Wissam Mallouli" userId="c94224ab-f41b-432c-a11f-9b1ade6707f8" providerId="ADAL" clId="{8EB1A4AE-2130-4EC6-9409-0C62D9EFF3C7}" dt="2026-02-23T23:58:20.618" v="1524" actId="478"/>
          <ac:spMkLst>
            <pc:docMk/>
            <pc:sldMk cId="3595233887" sldId="1394"/>
            <ac:spMk id="11" creationId="{9ED37AFE-6AE7-8930-ABBB-A27A3E82EF1F}"/>
          </ac:spMkLst>
        </pc:spChg>
        <pc:spChg chg="del mod">
          <ac:chgData name="Wissam Mallouli" userId="c94224ab-f41b-432c-a11f-9b1ade6707f8" providerId="ADAL" clId="{8EB1A4AE-2130-4EC6-9409-0C62D9EFF3C7}" dt="2026-02-23T22:49:24.890" v="386" actId="478"/>
          <ac:spMkLst>
            <pc:docMk/>
            <pc:sldMk cId="3595233887" sldId="1394"/>
            <ac:spMk id="12" creationId="{476CFB4B-A31C-BD86-32BC-1E5E07F69934}"/>
          </ac:spMkLst>
        </pc:spChg>
        <pc:spChg chg="add mod">
          <ac:chgData name="Wissam Mallouli" userId="c94224ab-f41b-432c-a11f-9b1ade6707f8" providerId="ADAL" clId="{8EB1A4AE-2130-4EC6-9409-0C62D9EFF3C7}" dt="2026-02-23T23:58:21.437" v="1525"/>
          <ac:spMkLst>
            <pc:docMk/>
            <pc:sldMk cId="3595233887" sldId="1394"/>
            <ac:spMk id="12" creationId="{7F9BB3FC-B28F-B44A-0E6D-FA7C3CD0E851}"/>
          </ac:spMkLst>
        </pc:spChg>
        <pc:spChg chg="mod">
          <ac:chgData name="Wissam Mallouli" userId="c94224ab-f41b-432c-a11f-9b1ade6707f8" providerId="ADAL" clId="{8EB1A4AE-2130-4EC6-9409-0C62D9EFF3C7}" dt="2026-02-23T22:49:09.102" v="383"/>
          <ac:spMkLst>
            <pc:docMk/>
            <pc:sldMk cId="3595233887" sldId="1394"/>
            <ac:spMk id="13" creationId="{E270C8E6-87DB-5E31-8F2B-0EC54EF42851}"/>
          </ac:spMkLst>
        </pc:spChg>
        <pc:spChg chg="add mod">
          <ac:chgData name="Wissam Mallouli" userId="c94224ab-f41b-432c-a11f-9b1ade6707f8" providerId="ADAL" clId="{8EB1A4AE-2130-4EC6-9409-0C62D9EFF3C7}" dt="2026-02-23T23:58:21.437" v="1525"/>
          <ac:spMkLst>
            <pc:docMk/>
            <pc:sldMk cId="3595233887" sldId="1394"/>
            <ac:spMk id="14" creationId="{234878B9-8D09-19E3-46B8-DCB1B0FF73BD}"/>
          </ac:spMkLst>
        </pc:spChg>
        <pc:spChg chg="add mod">
          <ac:chgData name="Wissam Mallouli" userId="c94224ab-f41b-432c-a11f-9b1ade6707f8" providerId="ADAL" clId="{8EB1A4AE-2130-4EC6-9409-0C62D9EFF3C7}" dt="2026-02-23T23:58:21.437" v="1525"/>
          <ac:spMkLst>
            <pc:docMk/>
            <pc:sldMk cId="3595233887" sldId="1394"/>
            <ac:spMk id="15" creationId="{318F0AE9-8C24-352D-F13B-901F3B170360}"/>
          </ac:spMkLst>
        </pc:spChg>
        <pc:spChg chg="add del">
          <ac:chgData name="Wissam Mallouli" userId="c94224ab-f41b-432c-a11f-9b1ade6707f8" providerId="ADAL" clId="{8EB1A4AE-2130-4EC6-9409-0C62D9EFF3C7}" dt="2026-02-23T22:46:54.992" v="338" actId="22"/>
          <ac:spMkLst>
            <pc:docMk/>
            <pc:sldMk cId="3595233887" sldId="1394"/>
            <ac:spMk id="16" creationId="{97DFFEA7-9F7F-3331-E7E7-3A3184E3D7EA}"/>
          </ac:spMkLst>
        </pc:spChg>
        <pc:spChg chg="add mod">
          <ac:chgData name="Wissam Mallouli" userId="c94224ab-f41b-432c-a11f-9b1ade6707f8" providerId="ADAL" clId="{8EB1A4AE-2130-4EC6-9409-0C62D9EFF3C7}" dt="2026-02-23T23:58:42.285" v="1529" actId="108"/>
          <ac:spMkLst>
            <pc:docMk/>
            <pc:sldMk cId="3595233887" sldId="1394"/>
            <ac:spMk id="16" creationId="{BEADC1DD-CB21-A32B-7E82-0AA2A38EDBBD}"/>
          </ac:spMkLst>
        </pc:spChg>
        <pc:spChg chg="add mod">
          <ac:chgData name="Wissam Mallouli" userId="c94224ab-f41b-432c-a11f-9b1ade6707f8" providerId="ADAL" clId="{8EB1A4AE-2130-4EC6-9409-0C62D9EFF3C7}" dt="2026-02-23T23:58:51.345" v="1531" actId="207"/>
          <ac:spMkLst>
            <pc:docMk/>
            <pc:sldMk cId="3595233887" sldId="1394"/>
            <ac:spMk id="17" creationId="{EBC3E83D-035F-B790-96A1-1D6361464607}"/>
          </ac:spMkLst>
        </pc:spChg>
        <pc:spChg chg="add mod">
          <ac:chgData name="Wissam Mallouli" userId="c94224ab-f41b-432c-a11f-9b1ade6707f8" providerId="ADAL" clId="{8EB1A4AE-2130-4EC6-9409-0C62D9EFF3C7}" dt="2026-02-23T23:58:36.765" v="1528" actId="108"/>
          <ac:spMkLst>
            <pc:docMk/>
            <pc:sldMk cId="3595233887" sldId="1394"/>
            <ac:spMk id="18" creationId="{16ABD93E-31FB-3F43-C477-000BC409A0F9}"/>
          </ac:spMkLst>
        </pc:spChg>
        <pc:spChg chg="add mod">
          <ac:chgData name="Wissam Mallouli" userId="c94224ab-f41b-432c-a11f-9b1ade6707f8" providerId="ADAL" clId="{8EB1A4AE-2130-4EC6-9409-0C62D9EFF3C7}" dt="2026-02-23T23:58:46.096" v="1530" actId="207"/>
          <ac:spMkLst>
            <pc:docMk/>
            <pc:sldMk cId="3595233887" sldId="1394"/>
            <ac:spMk id="19" creationId="{A0F09888-BC2A-F79F-F53E-EE435F545E41}"/>
          </ac:spMkLst>
        </pc:spChg>
        <pc:spChg chg="add mod">
          <ac:chgData name="Wissam Mallouli" userId="c94224ab-f41b-432c-a11f-9b1ade6707f8" providerId="ADAL" clId="{8EB1A4AE-2130-4EC6-9409-0C62D9EFF3C7}" dt="2026-02-23T22:51:54.059" v="389" actId="1076"/>
          <ac:spMkLst>
            <pc:docMk/>
            <pc:sldMk cId="3595233887" sldId="1394"/>
            <ac:spMk id="21" creationId="{8D0AD917-CDB2-2584-F1D0-2F212A83614A}"/>
          </ac:spMkLst>
        </pc:spChg>
        <pc:spChg chg="mod">
          <ac:chgData name="Wissam Mallouli" userId="c94224ab-f41b-432c-a11f-9b1ade6707f8" providerId="ADAL" clId="{8EB1A4AE-2130-4EC6-9409-0C62D9EFF3C7}" dt="2026-02-23T22:52:56.484" v="394" actId="20577"/>
          <ac:spMkLst>
            <pc:docMk/>
            <pc:sldMk cId="3595233887" sldId="1394"/>
            <ac:spMk id="23" creationId="{AB2CE4DA-3346-5478-CCDF-78A443082052}"/>
          </ac:spMkLst>
        </pc:spChg>
        <pc:spChg chg="add mod">
          <ac:chgData name="Wissam Mallouli" userId="c94224ab-f41b-432c-a11f-9b1ade6707f8" providerId="ADAL" clId="{8EB1A4AE-2130-4EC6-9409-0C62D9EFF3C7}" dt="2026-02-23T22:51:54.059" v="389" actId="1076"/>
          <ac:spMkLst>
            <pc:docMk/>
            <pc:sldMk cId="3595233887" sldId="1394"/>
            <ac:spMk id="24" creationId="{745456D5-FCB0-558E-3AB8-81824E191100}"/>
          </ac:spMkLst>
        </pc:spChg>
        <pc:spChg chg="add mod">
          <ac:chgData name="Wissam Mallouli" userId="c94224ab-f41b-432c-a11f-9b1ade6707f8" providerId="ADAL" clId="{8EB1A4AE-2130-4EC6-9409-0C62D9EFF3C7}" dt="2026-02-23T23:58:21.437" v="1525"/>
          <ac:spMkLst>
            <pc:docMk/>
            <pc:sldMk cId="3595233887" sldId="1394"/>
            <ac:spMk id="26" creationId="{8127D07E-4849-3039-3BA0-76289FABC445}"/>
          </ac:spMkLst>
        </pc:spChg>
        <pc:spChg chg="add mod">
          <ac:chgData name="Wissam Mallouli" userId="c94224ab-f41b-432c-a11f-9b1ade6707f8" providerId="ADAL" clId="{8EB1A4AE-2130-4EC6-9409-0C62D9EFF3C7}" dt="2026-02-23T23:01:41.479" v="519" actId="113"/>
          <ac:spMkLst>
            <pc:docMk/>
            <pc:sldMk cId="3595233887" sldId="1394"/>
            <ac:spMk id="27" creationId="{07C12F91-04BB-AB59-4288-106019F94471}"/>
          </ac:spMkLst>
        </pc:spChg>
        <pc:spChg chg="add mod">
          <ac:chgData name="Wissam Mallouli" userId="c94224ab-f41b-432c-a11f-9b1ade6707f8" providerId="ADAL" clId="{8EB1A4AE-2130-4EC6-9409-0C62D9EFF3C7}" dt="2026-02-23T23:58:21.437" v="1525"/>
          <ac:spMkLst>
            <pc:docMk/>
            <pc:sldMk cId="3595233887" sldId="1394"/>
            <ac:spMk id="28" creationId="{57841856-192E-009B-998D-A7A2ABCCD957}"/>
          </ac:spMkLst>
        </pc:spChg>
        <pc:graphicFrameChg chg="add mod">
          <ac:chgData name="Wissam Mallouli" userId="c94224ab-f41b-432c-a11f-9b1ade6707f8" providerId="ADAL" clId="{8EB1A4AE-2130-4EC6-9409-0C62D9EFF3C7}" dt="2026-02-23T22:51:54.059" v="389" actId="1076"/>
          <ac:graphicFrameMkLst>
            <pc:docMk/>
            <pc:sldMk cId="3595233887" sldId="1394"/>
            <ac:graphicFrameMk id="20" creationId="{13697A61-6796-B1BF-FCF4-AD5269C820B6}"/>
          </ac:graphicFrameMkLst>
        </pc:graphicFrameChg>
        <pc:graphicFrameChg chg="add mod">
          <ac:chgData name="Wissam Mallouli" userId="c94224ab-f41b-432c-a11f-9b1ade6707f8" providerId="ADAL" clId="{8EB1A4AE-2130-4EC6-9409-0C62D9EFF3C7}" dt="2026-02-23T22:51:54.059" v="389" actId="1076"/>
          <ac:graphicFrameMkLst>
            <pc:docMk/>
            <pc:sldMk cId="3595233887" sldId="1394"/>
            <ac:graphicFrameMk id="22" creationId="{2A3DB3F5-7408-DC1F-886C-CDC12FE2CD67}"/>
          </ac:graphicFrameMkLst>
        </pc:graphicFrameChg>
        <pc:picChg chg="del">
          <ac:chgData name="Wissam Mallouli" userId="c94224ab-f41b-432c-a11f-9b1ade6707f8" providerId="ADAL" clId="{8EB1A4AE-2130-4EC6-9409-0C62D9EFF3C7}" dt="2026-02-23T22:46:39.105" v="336" actId="478"/>
          <ac:picMkLst>
            <pc:docMk/>
            <pc:sldMk cId="3595233887" sldId="1394"/>
            <ac:picMk id="14" creationId="{2E92804C-4086-3259-E4C0-7766ED707B94}"/>
          </ac:picMkLst>
        </pc:picChg>
        <pc:picChg chg="add del mod modCrop">
          <ac:chgData name="Wissam Mallouli" userId="c94224ab-f41b-432c-a11f-9b1ade6707f8" providerId="ADAL" clId="{8EB1A4AE-2130-4EC6-9409-0C62D9EFF3C7}" dt="2026-02-23T22:49:12.822" v="384" actId="478"/>
          <ac:picMkLst>
            <pc:docMk/>
            <pc:sldMk cId="3595233887" sldId="1394"/>
            <ac:picMk id="18" creationId="{B9C042F4-C1ED-1596-1C2D-9CAB936BDE42}"/>
          </ac:picMkLst>
        </pc:picChg>
        <pc:picChg chg="add del mod">
          <ac:chgData name="Wissam Mallouli" userId="c94224ab-f41b-432c-a11f-9b1ade6707f8" providerId="ADAL" clId="{8EB1A4AE-2130-4EC6-9409-0C62D9EFF3C7}" dt="2026-02-23T22:49:14.695" v="385" actId="478"/>
          <ac:picMkLst>
            <pc:docMk/>
            <pc:sldMk cId="3595233887" sldId="1394"/>
            <ac:picMk id="19" creationId="{B63A5092-BA78-7802-188F-AA20F87663EE}"/>
          </ac:picMkLst>
        </pc:picChg>
        <pc:picChg chg="add mod">
          <ac:chgData name="Wissam Mallouli" userId="c94224ab-f41b-432c-a11f-9b1ade6707f8" providerId="ADAL" clId="{8EB1A4AE-2130-4EC6-9409-0C62D9EFF3C7}" dt="2026-02-23T22:52:38.417" v="391" actId="1076"/>
          <ac:picMkLst>
            <pc:docMk/>
            <pc:sldMk cId="3595233887" sldId="1394"/>
            <ac:picMk id="25" creationId="{51A77E08-DF4D-9925-740F-0EA6C3365077}"/>
          </ac:picMkLst>
        </pc:picChg>
        <pc:picChg chg="del">
          <ac:chgData name="Wissam Mallouli" userId="c94224ab-f41b-432c-a11f-9b1ade6707f8" providerId="ADAL" clId="{8EB1A4AE-2130-4EC6-9409-0C62D9EFF3C7}" dt="2026-02-23T22:46:36.588" v="335" actId="478"/>
          <ac:picMkLst>
            <pc:docMk/>
            <pc:sldMk cId="3595233887" sldId="1394"/>
            <ac:picMk id="3074" creationId="{F724B8BD-8CB2-DFBC-247A-439AF566E8CD}"/>
          </ac:picMkLst>
        </pc:picChg>
        <pc:picChg chg="add mod">
          <ac:chgData name="Wissam Mallouli" userId="c94224ab-f41b-432c-a11f-9b1ade6707f8" providerId="ADAL" clId="{8EB1A4AE-2130-4EC6-9409-0C62D9EFF3C7}" dt="2026-02-23T22:54:16.069" v="405" actId="1076"/>
          <ac:picMkLst>
            <pc:docMk/>
            <pc:sldMk cId="3595233887" sldId="1394"/>
            <ac:picMk id="4098" creationId="{4EFAF534-ED4F-36AC-31F8-0D2E6A9C40C2}"/>
          </ac:picMkLst>
        </pc:picChg>
        <pc:picChg chg="add mod">
          <ac:chgData name="Wissam Mallouli" userId="c94224ab-f41b-432c-a11f-9b1ade6707f8" providerId="ADAL" clId="{8EB1A4AE-2130-4EC6-9409-0C62D9EFF3C7}" dt="2026-02-23T22:54:13.228" v="404" actId="1076"/>
          <ac:picMkLst>
            <pc:docMk/>
            <pc:sldMk cId="3595233887" sldId="1394"/>
            <ac:picMk id="4100" creationId="{00BD9219-1693-D8DE-84B4-89D12A94FEFE}"/>
          </ac:picMkLst>
        </pc:picChg>
      </pc:sldChg>
      <pc:sldChg chg="add del">
        <pc:chgData name="Wissam Mallouli" userId="c94224ab-f41b-432c-a11f-9b1ade6707f8" providerId="ADAL" clId="{8EB1A4AE-2130-4EC6-9409-0C62D9EFF3C7}" dt="2026-02-23T22:44:51.589" v="312" actId="47"/>
        <pc:sldMkLst>
          <pc:docMk/>
          <pc:sldMk cId="1176644372" sldId="1395"/>
        </pc:sldMkLst>
      </pc:sldChg>
      <pc:sldChg chg="addSp delSp modSp add del mod">
        <pc:chgData name="Wissam Mallouli" userId="c94224ab-f41b-432c-a11f-9b1ade6707f8" providerId="ADAL" clId="{8EB1A4AE-2130-4EC6-9409-0C62D9EFF3C7}" dt="2026-02-23T23:59:00.576" v="1533"/>
        <pc:sldMkLst>
          <pc:docMk/>
          <pc:sldMk cId="2200385756" sldId="1395"/>
        </pc:sldMkLst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3" creationId="{70AE49F3-1C23-A4DC-B43A-BF9816B7EFC9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4" creationId="{B56DE341-9BD2-331E-575F-4BCD5C9AACF5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5" creationId="{3E4DC4A5-D09F-854F-10BC-B675EE0C6271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6" creationId="{376D5F3B-BFBA-A5C4-A4BB-68343E76E458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7" creationId="{328C645D-0E2B-410D-55A6-6028D7F5A51A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8" creationId="{CD11491B-831E-7B8D-9342-A14B0F2EF79B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9" creationId="{8F6A3B51-8B02-C264-F595-0AC2076055E1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10" creationId="{EC273034-9F71-9CD6-2AF6-B363CF2D60B0}"/>
          </ac:spMkLst>
        </pc:spChg>
        <pc:spChg chg="del">
          <ac:chgData name="Wissam Mallouli" userId="c94224ab-f41b-432c-a11f-9b1ade6707f8" providerId="ADAL" clId="{8EB1A4AE-2130-4EC6-9409-0C62D9EFF3C7}" dt="2026-02-23T23:59:00.274" v="1532" actId="478"/>
          <ac:spMkLst>
            <pc:docMk/>
            <pc:sldMk cId="2200385756" sldId="1395"/>
            <ac:spMk id="11" creationId="{C92AC533-42B9-CA65-B91A-E4A68A0A5ED6}"/>
          </ac:spMkLst>
        </pc:spChg>
        <pc:spChg chg="mod">
          <ac:chgData name="Wissam Mallouli" userId="c94224ab-f41b-432c-a11f-9b1ade6707f8" providerId="ADAL" clId="{8EB1A4AE-2130-4EC6-9409-0C62D9EFF3C7}" dt="2026-02-23T22:55:42.181" v="407"/>
          <ac:spMkLst>
            <pc:docMk/>
            <pc:sldMk cId="2200385756" sldId="1395"/>
            <ac:spMk id="13" creationId="{ACF5D0EA-9A99-6338-ED66-1D62696B053E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14" creationId="{9937D8E4-D77B-44C6-D88B-ACD6C9E577D0}"/>
          </ac:spMkLst>
        </pc:spChg>
        <pc:spChg chg="add mod">
          <ac:chgData name="Wissam Mallouli" userId="c94224ab-f41b-432c-a11f-9b1ade6707f8" providerId="ADAL" clId="{8EB1A4AE-2130-4EC6-9409-0C62D9EFF3C7}" dt="2026-02-23T23:01:17.504" v="515" actId="1076"/>
          <ac:spMkLst>
            <pc:docMk/>
            <pc:sldMk cId="2200385756" sldId="1395"/>
            <ac:spMk id="15" creationId="{55536960-FE7A-F1B8-BC18-B0FE3C075EF4}"/>
          </ac:spMkLst>
        </pc:spChg>
        <pc:spChg chg="add mod">
          <ac:chgData name="Wissam Mallouli" userId="c94224ab-f41b-432c-a11f-9b1ade6707f8" providerId="ADAL" clId="{8EB1A4AE-2130-4EC6-9409-0C62D9EFF3C7}" dt="2026-02-23T23:01:27.264" v="517" actId="14100"/>
          <ac:spMkLst>
            <pc:docMk/>
            <pc:sldMk cId="2200385756" sldId="1395"/>
            <ac:spMk id="16" creationId="{FCCDEAFE-6DD7-A6D0-FED2-1496F5E0657F}"/>
          </ac:spMkLst>
        </pc:spChg>
        <pc:spChg chg="add mod">
          <ac:chgData name="Wissam Mallouli" userId="c94224ab-f41b-432c-a11f-9b1ade6707f8" providerId="ADAL" clId="{8EB1A4AE-2130-4EC6-9409-0C62D9EFF3C7}" dt="2026-02-23T23:00:37.446" v="503" actId="1076"/>
          <ac:spMkLst>
            <pc:docMk/>
            <pc:sldMk cId="2200385756" sldId="1395"/>
            <ac:spMk id="17" creationId="{A7FC4F43-464C-8A35-61BE-D3F905A1E314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18" creationId="{87F20D7F-89B7-8211-9E14-920CAEE885CC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19" creationId="{BC8E5147-CB83-7798-6CC8-1686E6653834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20" creationId="{81CF4E20-10B9-5E3A-5778-858D5E69A15C}"/>
          </ac:spMkLst>
        </pc:spChg>
        <pc:spChg chg="del">
          <ac:chgData name="Wissam Mallouli" userId="c94224ab-f41b-432c-a11f-9b1ade6707f8" providerId="ADAL" clId="{8EB1A4AE-2130-4EC6-9409-0C62D9EFF3C7}" dt="2026-02-23T22:56:35.810" v="415" actId="478"/>
          <ac:spMkLst>
            <pc:docMk/>
            <pc:sldMk cId="2200385756" sldId="1395"/>
            <ac:spMk id="21" creationId="{A3237A9D-87FF-6B7A-1799-CE5AD5822041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21" creationId="{FD8D9172-AB1F-B828-C2B4-5A7738310A60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22" creationId="{1F2EA451-9236-4E34-F27B-B4D6DBC4B72C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24" creationId="{32405C91-FD84-30D3-7AEA-873248507471}"/>
          </ac:spMkLst>
        </pc:spChg>
        <pc:spChg chg="del mod">
          <ac:chgData name="Wissam Mallouli" userId="c94224ab-f41b-432c-a11f-9b1ade6707f8" providerId="ADAL" clId="{8EB1A4AE-2130-4EC6-9409-0C62D9EFF3C7}" dt="2026-02-23T22:56:38.938" v="417" actId="478"/>
          <ac:spMkLst>
            <pc:docMk/>
            <pc:sldMk cId="2200385756" sldId="1395"/>
            <ac:spMk id="24" creationId="{9DDB20FB-C5AE-2280-61BF-D31FE94AC161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25" creationId="{B6518FCD-A753-1AF0-03CD-4DE0F9C1F479}"/>
          </ac:spMkLst>
        </pc:spChg>
        <pc:spChg chg="add mod">
          <ac:chgData name="Wissam Mallouli" userId="c94224ab-f41b-432c-a11f-9b1ade6707f8" providerId="ADAL" clId="{8EB1A4AE-2130-4EC6-9409-0C62D9EFF3C7}" dt="2026-02-23T23:59:00.576" v="1533"/>
          <ac:spMkLst>
            <pc:docMk/>
            <pc:sldMk cId="2200385756" sldId="1395"/>
            <ac:spMk id="26" creationId="{2D328F50-737F-F5E7-209A-517945434872}"/>
          </ac:spMkLst>
        </pc:spChg>
        <pc:spChg chg="del">
          <ac:chgData name="Wissam Mallouli" userId="c94224ab-f41b-432c-a11f-9b1ade6707f8" providerId="ADAL" clId="{8EB1A4AE-2130-4EC6-9409-0C62D9EFF3C7}" dt="2026-02-23T22:57:55.506" v="424" actId="478"/>
          <ac:spMkLst>
            <pc:docMk/>
            <pc:sldMk cId="2200385756" sldId="1395"/>
            <ac:spMk id="27" creationId="{2BB19CE3-F582-3C37-38F2-7BD36E48010A}"/>
          </ac:spMkLst>
        </pc:spChg>
        <pc:graphicFrameChg chg="del">
          <ac:chgData name="Wissam Mallouli" userId="c94224ab-f41b-432c-a11f-9b1ade6707f8" providerId="ADAL" clId="{8EB1A4AE-2130-4EC6-9409-0C62D9EFF3C7}" dt="2026-02-23T22:56:35.810" v="415" actId="478"/>
          <ac:graphicFrameMkLst>
            <pc:docMk/>
            <pc:sldMk cId="2200385756" sldId="1395"/>
            <ac:graphicFrameMk id="20" creationId="{C25876A5-F49C-4ADB-5958-F215AF40125B}"/>
          </ac:graphicFrameMkLst>
        </pc:graphicFrameChg>
        <pc:graphicFrameChg chg="del">
          <ac:chgData name="Wissam Mallouli" userId="c94224ab-f41b-432c-a11f-9b1ade6707f8" providerId="ADAL" clId="{8EB1A4AE-2130-4EC6-9409-0C62D9EFF3C7}" dt="2026-02-23T22:56:35.810" v="415" actId="478"/>
          <ac:graphicFrameMkLst>
            <pc:docMk/>
            <pc:sldMk cId="2200385756" sldId="1395"/>
            <ac:graphicFrameMk id="22" creationId="{6981F107-C513-B0B7-7171-91E6A895A523}"/>
          </ac:graphicFrameMkLst>
        </pc:graphicFrameChg>
        <pc:picChg chg="add mod">
          <ac:chgData name="Wissam Mallouli" userId="c94224ab-f41b-432c-a11f-9b1ade6707f8" providerId="ADAL" clId="{8EB1A4AE-2130-4EC6-9409-0C62D9EFF3C7}" dt="2026-02-23T23:01:15.149" v="514" actId="1076"/>
          <ac:picMkLst>
            <pc:docMk/>
            <pc:sldMk cId="2200385756" sldId="1395"/>
            <ac:picMk id="12" creationId="{C3386159-A49C-76FF-9A0E-B9335FADD9F3}"/>
          </ac:picMkLst>
        </pc:picChg>
        <pc:picChg chg="del">
          <ac:chgData name="Wissam Mallouli" userId="c94224ab-f41b-432c-a11f-9b1ade6707f8" providerId="ADAL" clId="{8EB1A4AE-2130-4EC6-9409-0C62D9EFF3C7}" dt="2026-02-23T22:56:31.565" v="414" actId="478"/>
          <ac:picMkLst>
            <pc:docMk/>
            <pc:sldMk cId="2200385756" sldId="1395"/>
            <ac:picMk id="25" creationId="{B26BE8EF-3188-F607-58E7-FFCF2B013D38}"/>
          </ac:picMkLst>
        </pc:picChg>
        <pc:picChg chg="mod">
          <ac:chgData name="Wissam Mallouli" userId="c94224ab-f41b-432c-a11f-9b1ade6707f8" providerId="ADAL" clId="{8EB1A4AE-2130-4EC6-9409-0C62D9EFF3C7}" dt="2026-02-23T22:56:22.252" v="411" actId="1076"/>
          <ac:picMkLst>
            <pc:docMk/>
            <pc:sldMk cId="2200385756" sldId="1395"/>
            <ac:picMk id="4098" creationId="{D013A4C2-F941-AD08-76D4-CED73A6DB620}"/>
          </ac:picMkLst>
        </pc:picChg>
        <pc:picChg chg="del">
          <ac:chgData name="Wissam Mallouli" userId="c94224ab-f41b-432c-a11f-9b1ade6707f8" providerId="ADAL" clId="{8EB1A4AE-2130-4EC6-9409-0C62D9EFF3C7}" dt="2026-02-23T22:55:45.855" v="408" actId="478"/>
          <ac:picMkLst>
            <pc:docMk/>
            <pc:sldMk cId="2200385756" sldId="1395"/>
            <ac:picMk id="4100" creationId="{18FC8881-E5E1-3E95-788D-7447CE7610B3}"/>
          </ac:picMkLst>
        </pc:picChg>
        <pc:picChg chg="add mod">
          <ac:chgData name="Wissam Mallouli" userId="c94224ab-f41b-432c-a11f-9b1ade6707f8" providerId="ADAL" clId="{8EB1A4AE-2130-4EC6-9409-0C62D9EFF3C7}" dt="2026-02-23T22:56:28.165" v="413" actId="1076"/>
          <ac:picMkLst>
            <pc:docMk/>
            <pc:sldMk cId="2200385756" sldId="1395"/>
            <ac:picMk id="5122" creationId="{4472E4C6-614E-F434-A6A3-3F0DF2FD3CD9}"/>
          </ac:picMkLst>
        </pc:picChg>
      </pc:sldChg>
      <pc:sldChg chg="addSp delSp modSp add del mod">
        <pc:chgData name="Wissam Mallouli" userId="c94224ab-f41b-432c-a11f-9b1ade6707f8" providerId="ADAL" clId="{8EB1A4AE-2130-4EC6-9409-0C62D9EFF3C7}" dt="2026-02-23T23:59:14.518" v="1537"/>
        <pc:sldMkLst>
          <pc:docMk/>
          <pc:sldMk cId="3785523768" sldId="1396"/>
        </pc:sldMkLst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3" creationId="{5D9CE130-1F05-7120-C05A-93D6D68E14D5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4" creationId="{C41A9A15-7DCA-11C1-090E-B1EB234F1C06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5" creationId="{D381B56F-E229-7869-16F6-0C0D5E12273A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6" creationId="{6ADF4241-E780-76D6-5624-8556DA693847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7" creationId="{640AC04E-05B4-01A6-606B-47AEA32D2C6B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8" creationId="{A2A70F28-29FC-EDFF-7433-87D96E34B98B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9" creationId="{8880CBD8-58F1-5604-95ED-3C5911605002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10" creationId="{4CD1156E-9108-97F4-5A04-670CF7BCA6BF}"/>
          </ac:spMkLst>
        </pc:spChg>
        <pc:spChg chg="del">
          <ac:chgData name="Wissam Mallouli" userId="c94224ab-f41b-432c-a11f-9b1ade6707f8" providerId="ADAL" clId="{8EB1A4AE-2130-4EC6-9409-0C62D9EFF3C7}" dt="2026-02-23T23:59:14.176" v="1536" actId="478"/>
          <ac:spMkLst>
            <pc:docMk/>
            <pc:sldMk cId="3785523768" sldId="1396"/>
            <ac:spMk id="11" creationId="{F9B9F682-FAAF-F1DF-CEC5-F100CEF591E0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12" creationId="{49ED8845-ACBC-78AA-D99F-7CCBF8CFE587}"/>
          </ac:spMkLst>
        </pc:spChg>
        <pc:spChg chg="mod">
          <ac:chgData name="Wissam Mallouli" userId="c94224ab-f41b-432c-a11f-9b1ade6707f8" providerId="ADAL" clId="{8EB1A4AE-2130-4EC6-9409-0C62D9EFF3C7}" dt="2026-02-23T23:03:12.375" v="523"/>
          <ac:spMkLst>
            <pc:docMk/>
            <pc:sldMk cId="3785523768" sldId="1396"/>
            <ac:spMk id="13" creationId="{7A9B1DD9-0573-A6C3-35E3-691A98790DDA}"/>
          </ac:spMkLst>
        </pc:spChg>
        <pc:spChg chg="add mod">
          <ac:chgData name="Wissam Mallouli" userId="c94224ab-f41b-432c-a11f-9b1ade6707f8" providerId="ADAL" clId="{8EB1A4AE-2130-4EC6-9409-0C62D9EFF3C7}" dt="2026-02-23T23:14:38.985" v="599" actId="404"/>
          <ac:spMkLst>
            <pc:docMk/>
            <pc:sldMk cId="3785523768" sldId="1396"/>
            <ac:spMk id="14" creationId="{DC98E52B-31CF-D47C-AEF0-B9B5B0393797}"/>
          </ac:spMkLst>
        </pc:spChg>
        <pc:spChg chg="mod">
          <ac:chgData name="Wissam Mallouli" userId="c94224ab-f41b-432c-a11f-9b1ade6707f8" providerId="ADAL" clId="{8EB1A4AE-2130-4EC6-9409-0C62D9EFF3C7}" dt="2026-02-23T23:14:59.352" v="606" actId="1076"/>
          <ac:spMkLst>
            <pc:docMk/>
            <pc:sldMk cId="3785523768" sldId="1396"/>
            <ac:spMk id="15" creationId="{48FB453C-A988-9935-9606-6D262B1EC7BD}"/>
          </ac:spMkLst>
        </pc:spChg>
        <pc:spChg chg="mod">
          <ac:chgData name="Wissam Mallouli" userId="c94224ab-f41b-432c-a11f-9b1ade6707f8" providerId="ADAL" clId="{8EB1A4AE-2130-4EC6-9409-0C62D9EFF3C7}" dt="2026-02-23T23:05:37.948" v="563" actId="20577"/>
          <ac:spMkLst>
            <pc:docMk/>
            <pc:sldMk cId="3785523768" sldId="1396"/>
            <ac:spMk id="16" creationId="{1B6F9F37-DDD9-3334-90B0-3CFC3243DFB8}"/>
          </ac:spMkLst>
        </pc:spChg>
        <pc:spChg chg="del">
          <ac:chgData name="Wissam Mallouli" userId="c94224ab-f41b-432c-a11f-9b1ade6707f8" providerId="ADAL" clId="{8EB1A4AE-2130-4EC6-9409-0C62D9EFF3C7}" dt="2026-02-23T23:05:44.511" v="565" actId="478"/>
          <ac:spMkLst>
            <pc:docMk/>
            <pc:sldMk cId="3785523768" sldId="1396"/>
            <ac:spMk id="17" creationId="{64109C77-C6A9-2983-31D8-9F9284909BA1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17" creationId="{AA705914-BD40-6DC7-286C-981A50109B5F}"/>
          </ac:spMkLst>
        </pc:spChg>
        <pc:spChg chg="add mod">
          <ac:chgData name="Wissam Mallouli" userId="c94224ab-f41b-432c-a11f-9b1ade6707f8" providerId="ADAL" clId="{8EB1A4AE-2130-4EC6-9409-0C62D9EFF3C7}" dt="2026-02-23T23:15:42.416" v="633" actId="20577"/>
          <ac:spMkLst>
            <pc:docMk/>
            <pc:sldMk cId="3785523768" sldId="1396"/>
            <ac:spMk id="18" creationId="{2809EC7D-FDD2-D2D6-CB6E-510A9BC6388D}"/>
          </ac:spMkLst>
        </pc:spChg>
        <pc:spChg chg="add mod">
          <ac:chgData name="Wissam Mallouli" userId="c94224ab-f41b-432c-a11f-9b1ade6707f8" providerId="ADAL" clId="{8EB1A4AE-2130-4EC6-9409-0C62D9EFF3C7}" dt="2026-02-23T23:14:12.150" v="584" actId="404"/>
          <ac:spMkLst>
            <pc:docMk/>
            <pc:sldMk cId="3785523768" sldId="1396"/>
            <ac:spMk id="19" creationId="{759F665A-E802-522C-310C-2FA079365519}"/>
          </ac:spMkLst>
        </pc:spChg>
        <pc:spChg chg="add mod">
          <ac:chgData name="Wissam Mallouli" userId="c94224ab-f41b-432c-a11f-9b1ade6707f8" providerId="ADAL" clId="{8EB1A4AE-2130-4EC6-9409-0C62D9EFF3C7}" dt="2026-02-23T23:14:16.213" v="587" actId="404"/>
          <ac:spMkLst>
            <pc:docMk/>
            <pc:sldMk cId="3785523768" sldId="1396"/>
            <ac:spMk id="21" creationId="{3B3050DF-A7C3-9736-903D-41700D2D983B}"/>
          </ac:spMkLst>
        </pc:spChg>
        <pc:spChg chg="mod">
          <ac:chgData name="Wissam Mallouli" userId="c94224ab-f41b-432c-a11f-9b1ade6707f8" providerId="ADAL" clId="{8EB1A4AE-2130-4EC6-9409-0C62D9EFF3C7}" dt="2026-02-23T23:13:09.311" v="567"/>
          <ac:spMkLst>
            <pc:docMk/>
            <pc:sldMk cId="3785523768" sldId="1396"/>
            <ac:spMk id="26" creationId="{96300A2F-3D6F-0C2F-9DF9-FB541365D5A9}"/>
          </ac:spMkLst>
        </pc:spChg>
        <pc:spChg chg="add mod">
          <ac:chgData name="Wissam Mallouli" userId="c94224ab-f41b-432c-a11f-9b1ade6707f8" providerId="ADAL" clId="{8EB1A4AE-2130-4EC6-9409-0C62D9EFF3C7}" dt="2026-02-23T23:13:52.894" v="574" actId="164"/>
          <ac:spMkLst>
            <pc:docMk/>
            <pc:sldMk cId="3785523768" sldId="1396"/>
            <ac:spMk id="29" creationId="{EA1C3D64-68DB-198B-3927-3FABB68883BC}"/>
          </ac:spMkLst>
        </pc:spChg>
        <pc:spChg chg="mod">
          <ac:chgData name="Wissam Mallouli" userId="c94224ab-f41b-432c-a11f-9b1ade6707f8" providerId="ADAL" clId="{8EB1A4AE-2130-4EC6-9409-0C62D9EFF3C7}" dt="2026-02-23T23:15:49.781" v="645" actId="20577"/>
          <ac:spMkLst>
            <pc:docMk/>
            <pc:sldMk cId="3785523768" sldId="1396"/>
            <ac:spMk id="31" creationId="{8B513C12-4FF3-79C4-8CD0-F06BC09550E7}"/>
          </ac:spMkLst>
        </pc:spChg>
        <pc:spChg chg="mod">
          <ac:chgData name="Wissam Mallouli" userId="c94224ab-f41b-432c-a11f-9b1ade6707f8" providerId="ADAL" clId="{8EB1A4AE-2130-4EC6-9409-0C62D9EFF3C7}" dt="2026-02-23T23:13:09.311" v="567"/>
          <ac:spMkLst>
            <pc:docMk/>
            <pc:sldMk cId="3785523768" sldId="1396"/>
            <ac:spMk id="38" creationId="{CF2E217C-915E-11F4-2D6F-89138A6E25BA}"/>
          </ac:spMkLst>
        </pc:spChg>
        <pc:spChg chg="add mod">
          <ac:chgData name="Wissam Mallouli" userId="c94224ab-f41b-432c-a11f-9b1ade6707f8" providerId="ADAL" clId="{8EB1A4AE-2130-4EC6-9409-0C62D9EFF3C7}" dt="2026-02-23T23:14:27.608" v="591" actId="404"/>
          <ac:spMkLst>
            <pc:docMk/>
            <pc:sldMk cId="3785523768" sldId="1396"/>
            <ac:spMk id="40" creationId="{27691808-5765-B510-8362-BAF939C02C8C}"/>
          </ac:spMkLst>
        </pc:spChg>
        <pc:spChg chg="add mod">
          <ac:chgData name="Wissam Mallouli" userId="c94224ab-f41b-432c-a11f-9b1ade6707f8" providerId="ADAL" clId="{8EB1A4AE-2130-4EC6-9409-0C62D9EFF3C7}" dt="2026-02-23T23:14:34.764" v="594" actId="404"/>
          <ac:spMkLst>
            <pc:docMk/>
            <pc:sldMk cId="3785523768" sldId="1396"/>
            <ac:spMk id="46" creationId="{F855C319-81D0-200F-20F1-95B4E7550E80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48" creationId="{3CC0647D-9CF8-02C1-F72D-45AB0F5D5437}"/>
          </ac:spMkLst>
        </pc:spChg>
        <pc:spChg chg="add del mod">
          <ac:chgData name="Wissam Mallouli" userId="c94224ab-f41b-432c-a11f-9b1ade6707f8" providerId="ADAL" clId="{8EB1A4AE-2130-4EC6-9409-0C62D9EFF3C7}" dt="2026-02-23T23:13:36.602" v="572" actId="478"/>
          <ac:spMkLst>
            <pc:docMk/>
            <pc:sldMk cId="3785523768" sldId="1396"/>
            <ac:spMk id="48" creationId="{784D7A12-E724-8CA9-5AED-BDD210B1A1F6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50" creationId="{B98225A8-6EEB-1D6E-1CFA-B84D467CEE36}"/>
          </ac:spMkLst>
        </pc:spChg>
        <pc:spChg chg="add mod">
          <ac:chgData name="Wissam Mallouli" userId="c94224ab-f41b-432c-a11f-9b1ade6707f8" providerId="ADAL" clId="{8EB1A4AE-2130-4EC6-9409-0C62D9EFF3C7}" dt="2026-02-23T23:17:28.464" v="673" actId="1076"/>
          <ac:spMkLst>
            <pc:docMk/>
            <pc:sldMk cId="3785523768" sldId="1396"/>
            <ac:spMk id="51" creationId="{DBA46BFE-4E12-0FC9-EDC0-82F9C0C09440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52" creationId="{5F95A27A-F350-228F-EA2E-AA28D4ED9925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53" creationId="{F2AAD3E3-5BD3-204A-3E67-CC108D956764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54" creationId="{5EBB98BB-4CE6-3A58-7569-61C27D278D19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55" creationId="{DCAE8C7F-4F78-34D9-D865-34DF681A4EB0}"/>
          </ac:spMkLst>
        </pc:spChg>
        <pc:spChg chg="add mod">
          <ac:chgData name="Wissam Mallouli" userId="c94224ab-f41b-432c-a11f-9b1ade6707f8" providerId="ADAL" clId="{8EB1A4AE-2130-4EC6-9409-0C62D9EFF3C7}" dt="2026-02-23T23:59:14.518" v="1537"/>
          <ac:spMkLst>
            <pc:docMk/>
            <pc:sldMk cId="3785523768" sldId="1396"/>
            <ac:spMk id="56" creationId="{9D7BEA17-52E8-D290-6763-1D5D98575DC3}"/>
          </ac:spMkLst>
        </pc:spChg>
        <pc:grpChg chg="mod">
          <ac:chgData name="Wissam Mallouli" userId="c94224ab-f41b-432c-a11f-9b1ade6707f8" providerId="ADAL" clId="{8EB1A4AE-2130-4EC6-9409-0C62D9EFF3C7}" dt="2026-02-23T23:14:51.020" v="605" actId="1076"/>
          <ac:grpSpMkLst>
            <pc:docMk/>
            <pc:sldMk cId="3785523768" sldId="1396"/>
            <ac:grpSpMk id="49" creationId="{F9D21439-D898-C74E-7D90-6DA8175B2591}"/>
          </ac:grpSpMkLst>
        </pc:grpChg>
        <pc:picChg chg="del">
          <ac:chgData name="Wissam Mallouli" userId="c94224ab-f41b-432c-a11f-9b1ade6707f8" providerId="ADAL" clId="{8EB1A4AE-2130-4EC6-9409-0C62D9EFF3C7}" dt="2026-02-23T23:05:41.410" v="564" actId="478"/>
          <ac:picMkLst>
            <pc:docMk/>
            <pc:sldMk cId="3785523768" sldId="1396"/>
            <ac:picMk id="12" creationId="{8D31D3F7-8172-64C8-0F00-252CB402D94C}"/>
          </ac:picMkLst>
        </pc:picChg>
        <pc:picChg chg="mod">
          <ac:chgData name="Wissam Mallouli" userId="c94224ab-f41b-432c-a11f-9b1ade6707f8" providerId="ADAL" clId="{8EB1A4AE-2130-4EC6-9409-0C62D9EFF3C7}" dt="2026-02-23T23:13:52.894" v="574" actId="164"/>
          <ac:picMkLst>
            <pc:docMk/>
            <pc:sldMk cId="3785523768" sldId="1396"/>
            <ac:picMk id="24" creationId="{1C745E0F-0A13-760A-E34B-18B5B6C38089}"/>
          </ac:picMkLst>
        </pc:picChg>
        <pc:picChg chg="mod">
          <ac:chgData name="Wissam Mallouli" userId="c94224ab-f41b-432c-a11f-9b1ade6707f8" providerId="ADAL" clId="{8EB1A4AE-2130-4EC6-9409-0C62D9EFF3C7}" dt="2026-02-23T23:13:52.894" v="574" actId="164"/>
          <ac:picMkLst>
            <pc:docMk/>
            <pc:sldMk cId="3785523768" sldId="1396"/>
            <ac:picMk id="32" creationId="{EE8D56B5-481F-B5D7-DA75-A5394B6CC387}"/>
          </ac:picMkLst>
        </pc:picChg>
        <pc:picChg chg="del">
          <ac:chgData name="Wissam Mallouli" userId="c94224ab-f41b-432c-a11f-9b1ade6707f8" providerId="ADAL" clId="{8EB1A4AE-2130-4EC6-9409-0C62D9EFF3C7}" dt="2026-02-23T23:03:15.382" v="524" actId="478"/>
          <ac:picMkLst>
            <pc:docMk/>
            <pc:sldMk cId="3785523768" sldId="1396"/>
            <ac:picMk id="4098" creationId="{44D67355-0AD6-62E1-39FB-039BF448F7B6}"/>
          </ac:picMkLst>
        </pc:picChg>
        <pc:picChg chg="del">
          <ac:chgData name="Wissam Mallouli" userId="c94224ab-f41b-432c-a11f-9b1ade6707f8" providerId="ADAL" clId="{8EB1A4AE-2130-4EC6-9409-0C62D9EFF3C7}" dt="2026-02-23T23:03:17.417" v="525" actId="478"/>
          <ac:picMkLst>
            <pc:docMk/>
            <pc:sldMk cId="3785523768" sldId="1396"/>
            <ac:picMk id="5122" creationId="{E00B4DEF-4658-9A6F-F86E-9B141BE805BE}"/>
          </ac:picMkLst>
        </pc:picChg>
        <pc:picChg chg="add mod">
          <ac:chgData name="Wissam Mallouli" userId="c94224ab-f41b-432c-a11f-9b1ade6707f8" providerId="ADAL" clId="{8EB1A4AE-2130-4EC6-9409-0C62D9EFF3C7}" dt="2026-02-23T23:03:43.471" v="530" actId="1076"/>
          <ac:picMkLst>
            <pc:docMk/>
            <pc:sldMk cId="3785523768" sldId="1396"/>
            <ac:picMk id="7170" creationId="{A8115A91-FF52-87A7-3B85-A5082346DDCA}"/>
          </ac:picMkLst>
        </pc:picChg>
      </pc:sldChg>
      <pc:sldChg chg="addSp delSp modSp add del mod modAnim">
        <pc:chgData name="Wissam Mallouli" userId="c94224ab-f41b-432c-a11f-9b1ade6707f8" providerId="ADAL" clId="{8EB1A4AE-2130-4EC6-9409-0C62D9EFF3C7}" dt="2026-02-24T00:01:28.234" v="1552" actId="113"/>
        <pc:sldMkLst>
          <pc:docMk/>
          <pc:sldMk cId="1579290887" sldId="1397"/>
        </pc:sldMkLst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3" creationId="{1311D417-C2C8-8C5E-FB90-5388E5FAF20C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4" creationId="{905EC263-E78D-EE49-0C24-37AD40E5C599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5" creationId="{4714246A-487E-FC9A-410E-985163B58EB6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6" creationId="{B695697A-D8F3-27A3-E19A-9AE8935C1582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7" creationId="{428860E2-ED08-3D48-B86D-908ED533B28A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8" creationId="{A359616D-EBD0-1928-F9CA-D85AA4787AD0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9" creationId="{D00CE0C1-9327-4454-8FD4-9331D2790978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10" creationId="{13AE4418-9B02-DEEF-3024-505242A5BFAD}"/>
          </ac:spMkLst>
        </pc:spChg>
        <pc:spChg chg="del">
          <ac:chgData name="Wissam Mallouli" userId="c94224ab-f41b-432c-a11f-9b1ade6707f8" providerId="ADAL" clId="{8EB1A4AE-2130-4EC6-9409-0C62D9EFF3C7}" dt="2026-02-23T23:59:27.577" v="1538" actId="478"/>
          <ac:spMkLst>
            <pc:docMk/>
            <pc:sldMk cId="1579290887" sldId="1397"/>
            <ac:spMk id="11" creationId="{1B7B133A-3BF9-3B03-408F-30D77BE4481A}"/>
          </ac:spMkLst>
        </pc:spChg>
        <pc:spChg chg="add mod">
          <ac:chgData name="Wissam Mallouli" userId="c94224ab-f41b-432c-a11f-9b1ade6707f8" providerId="ADAL" clId="{8EB1A4AE-2130-4EC6-9409-0C62D9EFF3C7}" dt="2026-02-23T23:59:28.089" v="1539"/>
          <ac:spMkLst>
            <pc:docMk/>
            <pc:sldMk cId="1579290887" sldId="1397"/>
            <ac:spMk id="12" creationId="{4882ED76-F0D4-3F73-2688-64D211C17281}"/>
          </ac:spMkLst>
        </pc:spChg>
        <pc:spChg chg="add del mod">
          <ac:chgData name="Wissam Mallouli" userId="c94224ab-f41b-432c-a11f-9b1ade6707f8" providerId="ADAL" clId="{8EB1A4AE-2130-4EC6-9409-0C62D9EFF3C7}" dt="2026-02-23T23:39:22.461" v="813"/>
          <ac:spMkLst>
            <pc:docMk/>
            <pc:sldMk cId="1579290887" sldId="1397"/>
            <ac:spMk id="12" creationId="{7FF2884D-B0C5-5B5D-AC9D-54783CFFCD33}"/>
          </ac:spMkLst>
        </pc:spChg>
        <pc:spChg chg="mod">
          <ac:chgData name="Wissam Mallouli" userId="c94224ab-f41b-432c-a11f-9b1ade6707f8" providerId="ADAL" clId="{8EB1A4AE-2130-4EC6-9409-0C62D9EFF3C7}" dt="2026-02-23T23:19:03.833" v="675"/>
          <ac:spMkLst>
            <pc:docMk/>
            <pc:sldMk cId="1579290887" sldId="1397"/>
            <ac:spMk id="13" creationId="{9936ADE4-61A7-FC61-48CE-1E3A6A227DC5}"/>
          </ac:spMkLst>
        </pc:spChg>
        <pc:spChg chg="add mod">
          <ac:chgData name="Wissam Mallouli" userId="c94224ab-f41b-432c-a11f-9b1ade6707f8" providerId="ADAL" clId="{8EB1A4AE-2130-4EC6-9409-0C62D9EFF3C7}" dt="2026-02-23T23:59:28.089" v="1539"/>
          <ac:spMkLst>
            <pc:docMk/>
            <pc:sldMk cId="1579290887" sldId="1397"/>
            <ac:spMk id="14" creationId="{76E05842-6E48-3BC3-79F5-DA79A7A77B38}"/>
          </ac:spMkLst>
        </pc:spChg>
        <pc:spChg chg="add mod">
          <ac:chgData name="Wissam Mallouli" userId="c94224ab-f41b-432c-a11f-9b1ade6707f8" providerId="ADAL" clId="{8EB1A4AE-2130-4EC6-9409-0C62D9EFF3C7}" dt="2026-02-23T23:59:28.089" v="1539"/>
          <ac:spMkLst>
            <pc:docMk/>
            <pc:sldMk cId="1579290887" sldId="1397"/>
            <ac:spMk id="15" creationId="{3AC7B854-6A15-987F-364C-979B94E63D4A}"/>
          </ac:spMkLst>
        </pc:spChg>
        <pc:spChg chg="del">
          <ac:chgData name="Wissam Mallouli" userId="c94224ab-f41b-432c-a11f-9b1ade6707f8" providerId="ADAL" clId="{8EB1A4AE-2130-4EC6-9409-0C62D9EFF3C7}" dt="2026-02-23T23:22:51.126" v="755" actId="478"/>
          <ac:spMkLst>
            <pc:docMk/>
            <pc:sldMk cId="1579290887" sldId="1397"/>
            <ac:spMk id="15" creationId="{3FF5E34B-4BA0-3E54-541E-CF2510B49E0B}"/>
          </ac:spMkLst>
        </pc:spChg>
        <pc:spChg chg="del mod">
          <ac:chgData name="Wissam Mallouli" userId="c94224ab-f41b-432c-a11f-9b1ade6707f8" providerId="ADAL" clId="{8EB1A4AE-2130-4EC6-9409-0C62D9EFF3C7}" dt="2026-02-23T23:22:48.398" v="754"/>
          <ac:spMkLst>
            <pc:docMk/>
            <pc:sldMk cId="1579290887" sldId="1397"/>
            <ac:spMk id="16" creationId="{2B7F5710-4AFF-462E-62D8-345AE9476C0E}"/>
          </ac:spMkLst>
        </pc:spChg>
        <pc:spChg chg="add mod">
          <ac:chgData name="Wissam Mallouli" userId="c94224ab-f41b-432c-a11f-9b1ade6707f8" providerId="ADAL" clId="{8EB1A4AE-2130-4EC6-9409-0C62D9EFF3C7}" dt="2026-02-23T23:59:28.089" v="1539"/>
          <ac:spMkLst>
            <pc:docMk/>
            <pc:sldMk cId="1579290887" sldId="1397"/>
            <ac:spMk id="16" creationId="{8624C28A-7808-CFDB-0A80-674AB02A5AAF}"/>
          </ac:spMkLst>
        </pc:spChg>
        <pc:spChg chg="add mod">
          <ac:chgData name="Wissam Mallouli" userId="c94224ab-f41b-432c-a11f-9b1ade6707f8" providerId="ADAL" clId="{8EB1A4AE-2130-4EC6-9409-0C62D9EFF3C7}" dt="2026-02-23T23:59:28.089" v="1539"/>
          <ac:spMkLst>
            <pc:docMk/>
            <pc:sldMk cId="1579290887" sldId="1397"/>
            <ac:spMk id="17" creationId="{CCEF806F-C037-3777-C30C-140E252BE54A}"/>
          </ac:spMkLst>
        </pc:spChg>
        <pc:spChg chg="add mod">
          <ac:chgData name="Wissam Mallouli" userId="c94224ab-f41b-432c-a11f-9b1ade6707f8" providerId="ADAL" clId="{8EB1A4AE-2130-4EC6-9409-0C62D9EFF3C7}" dt="2026-02-23T23:59:46.683" v="1541" actId="108"/>
          <ac:spMkLst>
            <pc:docMk/>
            <pc:sldMk cId="1579290887" sldId="1397"/>
            <ac:spMk id="18" creationId="{1C234A95-2A3F-AD41-28C0-E098EA1DAA24}"/>
          </ac:spMkLst>
        </pc:spChg>
        <pc:spChg chg="add mod">
          <ac:chgData name="Wissam Mallouli" userId="c94224ab-f41b-432c-a11f-9b1ade6707f8" providerId="ADAL" clId="{8EB1A4AE-2130-4EC6-9409-0C62D9EFF3C7}" dt="2026-02-23T23:59:50.176" v="1542" actId="207"/>
          <ac:spMkLst>
            <pc:docMk/>
            <pc:sldMk cId="1579290887" sldId="1397"/>
            <ac:spMk id="19" creationId="{1120B51F-C379-DE95-215C-42013A37478C}"/>
          </ac:spMkLst>
        </pc:spChg>
        <pc:spChg chg="add mod">
          <ac:chgData name="Wissam Mallouli" userId="c94224ab-f41b-432c-a11f-9b1ade6707f8" providerId="ADAL" clId="{8EB1A4AE-2130-4EC6-9409-0C62D9EFF3C7}" dt="2026-02-23T23:59:41.814" v="1540" actId="108"/>
          <ac:spMkLst>
            <pc:docMk/>
            <pc:sldMk cId="1579290887" sldId="1397"/>
            <ac:spMk id="20" creationId="{8044D1CE-AD51-F0BA-8090-E39D63190CBF}"/>
          </ac:spMkLst>
        </pc:spChg>
        <pc:spChg chg="add mod">
          <ac:chgData name="Wissam Mallouli" userId="c94224ab-f41b-432c-a11f-9b1ade6707f8" providerId="ADAL" clId="{8EB1A4AE-2130-4EC6-9409-0C62D9EFF3C7}" dt="2026-02-23T23:59:54.072" v="1543" actId="207"/>
          <ac:spMkLst>
            <pc:docMk/>
            <pc:sldMk cId="1579290887" sldId="1397"/>
            <ac:spMk id="21" creationId="{F34C6A1A-0A3B-CC6F-06E5-1ADA05BCBDB8}"/>
          </ac:spMkLst>
        </pc:spChg>
        <pc:spChg chg="add mod">
          <ac:chgData name="Wissam Mallouli" userId="c94224ab-f41b-432c-a11f-9b1ade6707f8" providerId="ADAL" clId="{8EB1A4AE-2130-4EC6-9409-0C62D9EFF3C7}" dt="2026-02-24T00:01:28.234" v="1552" actId="113"/>
          <ac:spMkLst>
            <pc:docMk/>
            <pc:sldMk cId="1579290887" sldId="1397"/>
            <ac:spMk id="48" creationId="{2B665594-F5A1-CFA7-EE4B-919E06A0AFD3}"/>
          </ac:spMkLst>
        </pc:spChg>
        <pc:spChg chg="add">
          <ac:chgData name="Wissam Mallouli" userId="c94224ab-f41b-432c-a11f-9b1ade6707f8" providerId="ADAL" clId="{8EB1A4AE-2130-4EC6-9409-0C62D9EFF3C7}" dt="2026-02-23T23:40:57.774" v="920"/>
          <ac:spMkLst>
            <pc:docMk/>
            <pc:sldMk cId="1579290887" sldId="1397"/>
            <ac:spMk id="50" creationId="{74887C7D-1BAD-9381-D663-F0543E4F6D1D}"/>
          </ac:spMkLst>
        </pc:spChg>
        <pc:spChg chg="add del mod">
          <ac:chgData name="Wissam Mallouli" userId="c94224ab-f41b-432c-a11f-9b1ade6707f8" providerId="ADAL" clId="{8EB1A4AE-2130-4EC6-9409-0C62D9EFF3C7}" dt="2026-02-24T00:00:40.335" v="1546" actId="113"/>
          <ac:spMkLst>
            <pc:docMk/>
            <pc:sldMk cId="1579290887" sldId="1397"/>
            <ac:spMk id="51" creationId="{595D6FCC-105F-3983-CEA5-388419680CFE}"/>
          </ac:spMkLst>
        </pc:spChg>
        <pc:grpChg chg="del">
          <ac:chgData name="Wissam Mallouli" userId="c94224ab-f41b-432c-a11f-9b1ade6707f8" providerId="ADAL" clId="{8EB1A4AE-2130-4EC6-9409-0C62D9EFF3C7}" dt="2026-02-23T23:22:48.398" v="752" actId="478"/>
          <ac:grpSpMkLst>
            <pc:docMk/>
            <pc:sldMk cId="1579290887" sldId="1397"/>
            <ac:grpSpMk id="49" creationId="{4654918F-2827-749A-7A13-ACFAD6EDBBE9}"/>
          </ac:grpSpMkLst>
        </pc:grpChg>
        <pc:picChg chg="add del">
          <ac:chgData name="Wissam Mallouli" userId="c94224ab-f41b-432c-a11f-9b1ade6707f8" providerId="ADAL" clId="{8EB1A4AE-2130-4EC6-9409-0C62D9EFF3C7}" dt="2026-02-23T23:41:02.413" v="922" actId="478"/>
          <ac:picMkLst>
            <pc:docMk/>
            <pc:sldMk cId="1579290887" sldId="1397"/>
            <ac:picMk id="52" creationId="{503CC76B-428E-02E0-0802-DAD87AA6C68A}"/>
          </ac:picMkLst>
        </pc:picChg>
        <pc:picChg chg="del">
          <ac:chgData name="Wissam Mallouli" userId="c94224ab-f41b-432c-a11f-9b1ade6707f8" providerId="ADAL" clId="{8EB1A4AE-2130-4EC6-9409-0C62D9EFF3C7}" dt="2026-02-23T23:22:59.549" v="758" actId="478"/>
          <ac:picMkLst>
            <pc:docMk/>
            <pc:sldMk cId="1579290887" sldId="1397"/>
            <ac:picMk id="7170" creationId="{299BE806-00A6-F6E3-FD63-D3AE2B8DFD10}"/>
          </ac:picMkLst>
        </pc:picChg>
        <pc:picChg chg="add mod">
          <ac:chgData name="Wissam Mallouli" userId="c94224ab-f41b-432c-a11f-9b1ade6707f8" providerId="ADAL" clId="{8EB1A4AE-2130-4EC6-9409-0C62D9EFF3C7}" dt="2026-02-23T23:51:57.412" v="1409" actId="1076"/>
          <ac:picMkLst>
            <pc:docMk/>
            <pc:sldMk cId="1579290887" sldId="1397"/>
            <ac:picMk id="9221" creationId="{93F0B575-AED9-ECA3-D8F7-858289CE92EE}"/>
          </ac:picMkLst>
        </pc:picChg>
        <pc:cxnChg chg="mod">
          <ac:chgData name="Wissam Mallouli" userId="c94224ab-f41b-432c-a11f-9b1ade6707f8" providerId="ADAL" clId="{8EB1A4AE-2130-4EC6-9409-0C62D9EFF3C7}" dt="2026-02-23T23:22:48.398" v="752" actId="478"/>
          <ac:cxnSpMkLst>
            <pc:docMk/>
            <pc:sldMk cId="1579290887" sldId="1397"/>
            <ac:cxnSpMk id="20" creationId="{7942C8D0-8C91-7830-9A15-3D80443F7432}"/>
          </ac:cxnSpMkLst>
        </pc:cxnChg>
        <pc:cxnChg chg="mod">
          <ac:chgData name="Wissam Mallouli" userId="c94224ab-f41b-432c-a11f-9b1ade6707f8" providerId="ADAL" clId="{8EB1A4AE-2130-4EC6-9409-0C62D9EFF3C7}" dt="2026-02-23T23:22:48.398" v="752" actId="478"/>
          <ac:cxnSpMkLst>
            <pc:docMk/>
            <pc:sldMk cId="1579290887" sldId="1397"/>
            <ac:cxnSpMk id="22" creationId="{08D42A91-584F-6E3B-CA47-43A9219C414A}"/>
          </ac:cxnSpMkLst>
        </pc:cxnChg>
        <pc:cxnChg chg="mod">
          <ac:chgData name="Wissam Mallouli" userId="c94224ab-f41b-432c-a11f-9b1ade6707f8" providerId="ADAL" clId="{8EB1A4AE-2130-4EC6-9409-0C62D9EFF3C7}" dt="2026-02-23T23:22:48.398" v="752" actId="478"/>
          <ac:cxnSpMkLst>
            <pc:docMk/>
            <pc:sldMk cId="1579290887" sldId="1397"/>
            <ac:cxnSpMk id="28" creationId="{929DEB6F-586D-843E-7F78-00E077B9938D}"/>
          </ac:cxnSpMkLst>
        </pc:cxnChg>
        <pc:cxnChg chg="mod">
          <ac:chgData name="Wissam Mallouli" userId="c94224ab-f41b-432c-a11f-9b1ade6707f8" providerId="ADAL" clId="{8EB1A4AE-2130-4EC6-9409-0C62D9EFF3C7}" dt="2026-02-23T23:22:48.398" v="752" actId="478"/>
          <ac:cxnSpMkLst>
            <pc:docMk/>
            <pc:sldMk cId="1579290887" sldId="1397"/>
            <ac:cxnSpMk id="33" creationId="{FB3271F9-6910-F550-9D08-EC810254C540}"/>
          </ac:cxnSpMkLst>
        </pc:cxnChg>
        <pc:cxnChg chg="mod">
          <ac:chgData name="Wissam Mallouli" userId="c94224ab-f41b-432c-a11f-9b1ade6707f8" providerId="ADAL" clId="{8EB1A4AE-2130-4EC6-9409-0C62D9EFF3C7}" dt="2026-02-23T23:22:48.398" v="752" actId="478"/>
          <ac:cxnSpMkLst>
            <pc:docMk/>
            <pc:sldMk cId="1579290887" sldId="1397"/>
            <ac:cxnSpMk id="41" creationId="{F0587178-B72F-FD57-06C1-ADA4611C24AE}"/>
          </ac:cxnSpMkLst>
        </pc:cxnChg>
        <pc:cxnChg chg="mod">
          <ac:chgData name="Wissam Mallouli" userId="c94224ab-f41b-432c-a11f-9b1ade6707f8" providerId="ADAL" clId="{8EB1A4AE-2130-4EC6-9409-0C62D9EFF3C7}" dt="2026-02-23T23:22:48.398" v="752" actId="478"/>
          <ac:cxnSpMkLst>
            <pc:docMk/>
            <pc:sldMk cId="1579290887" sldId="1397"/>
            <ac:cxnSpMk id="45" creationId="{796F0D9F-2AD7-860E-D7FD-7C207E2186E9}"/>
          </ac:cxnSpMkLst>
        </pc:cxnChg>
      </pc:sldChg>
      <pc:sldChg chg="add del">
        <pc:chgData name="Wissam Mallouli" userId="c94224ab-f41b-432c-a11f-9b1ade6707f8" providerId="ADAL" clId="{8EB1A4AE-2130-4EC6-9409-0C62D9EFF3C7}" dt="2026-02-23T23:02:58.492" v="522" actId="47"/>
        <pc:sldMkLst>
          <pc:docMk/>
          <pc:sldMk cId="2301321361" sldId="1397"/>
        </pc:sldMkLst>
      </pc:sldChg>
      <pc:sldChg chg="addSp delSp modSp add del mod">
        <pc:chgData name="Wissam Mallouli" userId="c94224ab-f41b-432c-a11f-9b1ade6707f8" providerId="ADAL" clId="{8EB1A4AE-2130-4EC6-9409-0C62D9EFF3C7}" dt="2026-02-23T23:59:08.214" v="1535"/>
        <pc:sldMkLst>
          <pc:docMk/>
          <pc:sldMk cId="1725464694" sldId="1398"/>
        </pc:sldMkLst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3" creationId="{40DD679D-4ED8-8E87-49B0-5EBDC62DE60B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4" creationId="{4E24C722-B5DA-0B1E-298C-1967D70E86F9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5" creationId="{3C267BDA-2B75-B1EA-54A9-11143E5C5865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6" creationId="{F5A4B5B0-8A7A-71F0-1782-6CC7F2710BC9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7" creationId="{0A1F01FC-1A1C-636B-470E-C92172180440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8" creationId="{6911C218-7236-84F3-9152-74F7E9CC8D79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9" creationId="{F4D7BC6D-F7F5-8EEC-946D-9C4237C9C663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10" creationId="{F96D6CC7-99C8-D073-501B-CF355A4E5F10}"/>
          </ac:spMkLst>
        </pc:spChg>
        <pc:spChg chg="del">
          <ac:chgData name="Wissam Mallouli" userId="c94224ab-f41b-432c-a11f-9b1ade6707f8" providerId="ADAL" clId="{8EB1A4AE-2130-4EC6-9409-0C62D9EFF3C7}" dt="2026-02-23T23:59:07.943" v="1534" actId="478"/>
          <ac:spMkLst>
            <pc:docMk/>
            <pc:sldMk cId="1725464694" sldId="1398"/>
            <ac:spMk id="11" creationId="{ECF014B5-EC58-E37B-F2AE-D250A09C52F9}"/>
          </ac:spMkLst>
        </pc:spChg>
        <pc:spChg chg="add del mod">
          <ac:chgData name="Wissam Mallouli" userId="c94224ab-f41b-432c-a11f-9b1ade6707f8" providerId="ADAL" clId="{8EB1A4AE-2130-4EC6-9409-0C62D9EFF3C7}" dt="2026-02-23T23:53:34.027" v="1421"/>
          <ac:spMkLst>
            <pc:docMk/>
            <pc:sldMk cId="1725464694" sldId="1398"/>
            <ac:spMk id="12" creationId="{4EFA9BA9-53C3-83CB-AAA1-BABF788600C9}"/>
          </ac:spMkLst>
        </pc:spChg>
        <pc:spChg chg="mod">
          <ac:chgData name="Wissam Mallouli" userId="c94224ab-f41b-432c-a11f-9b1ade6707f8" providerId="ADAL" clId="{8EB1A4AE-2130-4EC6-9409-0C62D9EFF3C7}" dt="2026-02-23T23:52:57.910" v="1415" actId="20577"/>
          <ac:spMkLst>
            <pc:docMk/>
            <pc:sldMk cId="1725464694" sldId="1398"/>
            <ac:spMk id="13" creationId="{B3DAA544-3685-D9AD-402F-5D8DD1AD987C}"/>
          </ac:spMkLst>
        </pc:spChg>
        <pc:spChg chg="mod ord">
          <ac:chgData name="Wissam Mallouli" userId="c94224ab-f41b-432c-a11f-9b1ade6707f8" providerId="ADAL" clId="{8EB1A4AE-2130-4EC6-9409-0C62D9EFF3C7}" dt="2026-02-23T23:20:52.537" v="740" actId="166"/>
          <ac:spMkLst>
            <pc:docMk/>
            <pc:sldMk cId="1725464694" sldId="1398"/>
            <ac:spMk id="15" creationId="{332C8C03-0FE8-F76A-2E08-47698B95D750}"/>
          </ac:spMkLst>
        </pc:spChg>
        <pc:spChg chg="mod">
          <ac:chgData name="Wissam Mallouli" userId="c94224ab-f41b-432c-a11f-9b1ade6707f8" providerId="ADAL" clId="{8EB1A4AE-2130-4EC6-9409-0C62D9EFF3C7}" dt="2026-02-23T23:55:06.003" v="1466" actId="20577"/>
          <ac:spMkLst>
            <pc:docMk/>
            <pc:sldMk cId="1725464694" sldId="1398"/>
            <ac:spMk id="16" creationId="{A7F56F78-919F-A189-6C32-2EA1A848E45A}"/>
          </ac:spMkLst>
        </pc:spChg>
        <pc:spChg chg="add mod">
          <ac:chgData name="Wissam Mallouli" userId="c94224ab-f41b-432c-a11f-9b1ade6707f8" providerId="ADAL" clId="{8EB1A4AE-2130-4EC6-9409-0C62D9EFF3C7}" dt="2026-02-23T23:55:13.222" v="1467" actId="14100"/>
          <ac:spMkLst>
            <pc:docMk/>
            <pc:sldMk cId="1725464694" sldId="1398"/>
            <ac:spMk id="17" creationId="{858F7BC1-BDA4-240A-5164-2E99CE289727}"/>
          </ac:spMkLst>
        </pc:spChg>
        <pc:spChg chg="del">
          <ac:chgData name="Wissam Mallouli" userId="c94224ab-f41b-432c-a11f-9b1ade6707f8" providerId="ADAL" clId="{8EB1A4AE-2130-4EC6-9409-0C62D9EFF3C7}" dt="2026-02-23T23:19:58.272" v="719" actId="478"/>
          <ac:spMkLst>
            <pc:docMk/>
            <pc:sldMk cId="1725464694" sldId="1398"/>
            <ac:spMk id="17" creationId="{9EFA52B3-015C-1524-FB56-046C885D3D89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18" creationId="{CD8B35CA-451D-AD5E-7205-4B8233D5B064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19" creationId="{7645C5E3-D6D2-9AE3-16D6-EE144D97150D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0" creationId="{02CE7760-52A3-B88C-8ADC-22D874CE66BB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1" creationId="{4DD4D171-C304-F34F-2382-763B60B66291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2" creationId="{82DD6624-660B-79F3-EB00-4A2F15813D27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4" creationId="{D2AF84EF-A579-3DAF-4A98-9160C5119255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5" creationId="{D485E499-23FB-BCE3-9387-530909A7AF9B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6" creationId="{CA74519F-105C-19AB-11EB-9A97C98EAF5C}"/>
          </ac:spMkLst>
        </pc:spChg>
        <pc:spChg chg="add mod">
          <ac:chgData name="Wissam Mallouli" userId="c94224ab-f41b-432c-a11f-9b1ade6707f8" providerId="ADAL" clId="{8EB1A4AE-2130-4EC6-9409-0C62D9EFF3C7}" dt="2026-02-23T23:59:08.214" v="1535"/>
          <ac:spMkLst>
            <pc:docMk/>
            <pc:sldMk cId="1725464694" sldId="1398"/>
            <ac:spMk id="27" creationId="{A685C3DE-53DF-A3BD-0C80-7EC5066388A8}"/>
          </ac:spMkLst>
        </pc:spChg>
        <pc:picChg chg="del">
          <ac:chgData name="Wissam Mallouli" userId="c94224ab-f41b-432c-a11f-9b1ade6707f8" providerId="ADAL" clId="{8EB1A4AE-2130-4EC6-9409-0C62D9EFF3C7}" dt="2026-02-23T23:19:54.916" v="718" actId="478"/>
          <ac:picMkLst>
            <pc:docMk/>
            <pc:sldMk cId="1725464694" sldId="1398"/>
            <ac:picMk id="12" creationId="{969DB578-E747-BBDA-8627-2D7C8CC0ADAE}"/>
          </ac:picMkLst>
        </pc:picChg>
        <pc:picChg chg="add mod">
          <ac:chgData name="Wissam Mallouli" userId="c94224ab-f41b-432c-a11f-9b1ade6707f8" providerId="ADAL" clId="{8EB1A4AE-2130-4EC6-9409-0C62D9EFF3C7}" dt="2026-02-23T23:19:47.487" v="717"/>
          <ac:picMkLst>
            <pc:docMk/>
            <pc:sldMk cId="1725464694" sldId="1398"/>
            <ac:picMk id="14" creationId="{7B854F7F-19B4-2CCA-F39B-E09CB2A3BECF}"/>
          </ac:picMkLst>
        </pc:picChg>
        <pc:picChg chg="del">
          <ac:chgData name="Wissam Mallouli" userId="c94224ab-f41b-432c-a11f-9b1ade6707f8" providerId="ADAL" clId="{8EB1A4AE-2130-4EC6-9409-0C62D9EFF3C7}" dt="2026-02-23T23:19:40.598" v="715" actId="478"/>
          <ac:picMkLst>
            <pc:docMk/>
            <pc:sldMk cId="1725464694" sldId="1398"/>
            <ac:picMk id="4098" creationId="{62C5FE30-E00B-5FBC-33BF-77143D3B34A0}"/>
          </ac:picMkLst>
        </pc:picChg>
        <pc:picChg chg="del">
          <ac:chgData name="Wissam Mallouli" userId="c94224ab-f41b-432c-a11f-9b1ade6707f8" providerId="ADAL" clId="{8EB1A4AE-2130-4EC6-9409-0C62D9EFF3C7}" dt="2026-02-23T23:19:42.515" v="716" actId="478"/>
          <ac:picMkLst>
            <pc:docMk/>
            <pc:sldMk cId="1725464694" sldId="1398"/>
            <ac:picMk id="5122" creationId="{7D3E5040-73A9-F3EB-EFD9-ADF5980B63CA}"/>
          </ac:picMkLst>
        </pc:picChg>
        <pc:picChg chg="add mod">
          <ac:chgData name="Wissam Mallouli" userId="c94224ab-f41b-432c-a11f-9b1ade6707f8" providerId="ADAL" clId="{8EB1A4AE-2130-4EC6-9409-0C62D9EFF3C7}" dt="2026-02-23T23:21:03.595" v="743" actId="1076"/>
          <ac:picMkLst>
            <pc:docMk/>
            <pc:sldMk cId="1725464694" sldId="1398"/>
            <ac:picMk id="8194" creationId="{046D5B24-5545-B78E-398B-297C183994AC}"/>
          </ac:picMkLst>
        </pc:picChg>
      </pc:sldChg>
      <pc:sldChg chg="addSp delSp modSp add del mod">
        <pc:chgData name="Wissam Mallouli" userId="c94224ab-f41b-432c-a11f-9b1ade6707f8" providerId="ADAL" clId="{8EB1A4AE-2130-4EC6-9409-0C62D9EFF3C7}" dt="2026-02-23T23:58:08.440" v="1523"/>
        <pc:sldMkLst>
          <pc:docMk/>
          <pc:sldMk cId="2697973404" sldId="1399"/>
        </pc:sldMkLst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3" creationId="{EADB4358-3A54-7563-26B5-4F31C89AF453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4" creationId="{03910624-C1A4-B4E3-7487-2B5F9EFD0492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5" creationId="{FF49248F-23CF-BE78-E10E-78E87560FD76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6" creationId="{0C0FFA06-CB35-299C-1F10-AA214FC48770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7" creationId="{CE6280D3-8C9B-574F-F84A-0B2C3BB7F79E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8" creationId="{0FA3AA00-8686-97DE-D4BE-14BE6E18A5BC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9" creationId="{6ED0CBA0-1514-70CA-E250-9DAF7EB2E5C4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10" creationId="{CA45C147-F9CF-32D9-64FE-FB949C014B93}"/>
          </ac:spMkLst>
        </pc:spChg>
        <pc:spChg chg="del">
          <ac:chgData name="Wissam Mallouli" userId="c94224ab-f41b-432c-a11f-9b1ade6707f8" providerId="ADAL" clId="{8EB1A4AE-2130-4EC6-9409-0C62D9EFF3C7}" dt="2026-02-23T23:58:08.136" v="1522" actId="478"/>
          <ac:spMkLst>
            <pc:docMk/>
            <pc:sldMk cId="2697973404" sldId="1399"/>
            <ac:spMk id="11" creationId="{50BDB4D2-A451-D0EE-4776-0DB45911119E}"/>
          </ac:spMkLst>
        </pc:spChg>
        <pc:spChg chg="del mod">
          <ac:chgData name="Wissam Mallouli" userId="c94224ab-f41b-432c-a11f-9b1ade6707f8" providerId="ADAL" clId="{8EB1A4AE-2130-4EC6-9409-0C62D9EFF3C7}" dt="2026-02-23T23:34:50.258" v="782" actId="478"/>
          <ac:spMkLst>
            <pc:docMk/>
            <pc:sldMk cId="2697973404" sldId="1399"/>
            <ac:spMk id="12" creationId="{1E1A6B7C-A32E-262C-BB6D-44F87F5A7B6B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12" creationId="{2FA5E599-B1D0-2E15-94DA-805276D13F28}"/>
          </ac:spMkLst>
        </pc:spChg>
        <pc:spChg chg="mod">
          <ac:chgData name="Wissam Mallouli" userId="c94224ab-f41b-432c-a11f-9b1ade6707f8" providerId="ADAL" clId="{8EB1A4AE-2130-4EC6-9409-0C62D9EFF3C7}" dt="2026-02-23T23:36:02.550" v="797" actId="1076"/>
          <ac:spMkLst>
            <pc:docMk/>
            <pc:sldMk cId="2697973404" sldId="1399"/>
            <ac:spMk id="13" creationId="{1D1ECC34-609C-0F58-89C4-D0B4B9E00AD3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16" creationId="{3547B16F-FDBA-8BAB-276F-D5DE13B1A720}"/>
          </ac:spMkLst>
        </pc:spChg>
        <pc:spChg chg="add mod">
          <ac:chgData name="Wissam Mallouli" userId="c94224ab-f41b-432c-a11f-9b1ade6707f8" providerId="ADAL" clId="{8EB1A4AE-2130-4EC6-9409-0C62D9EFF3C7}" dt="2026-02-23T23:36:43.950" v="806" actId="20577"/>
          <ac:spMkLst>
            <pc:docMk/>
            <pc:sldMk cId="2697973404" sldId="1399"/>
            <ac:spMk id="17" creationId="{A1F1F7B8-CE8C-5E47-C410-5F0CC493758F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18" creationId="{2A152342-4D17-7ECC-7533-718D132E4565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19" creationId="{C5585A53-27E7-F690-D789-18C3C0BBF8CC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20" creationId="{445E1F62-1FC3-DDA0-2D4D-186E8AFD0DF3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21" creationId="{B9216649-1D3F-3BDA-3FC9-17B3BCCD22B8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22" creationId="{F9F3F24F-8657-8A0C-4FD1-2389EAD4E9EC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24" creationId="{49DE3050-001C-27E7-CCBA-C656E1668E22}"/>
          </ac:spMkLst>
        </pc:spChg>
        <pc:spChg chg="add mod">
          <ac:chgData name="Wissam Mallouli" userId="c94224ab-f41b-432c-a11f-9b1ade6707f8" providerId="ADAL" clId="{8EB1A4AE-2130-4EC6-9409-0C62D9EFF3C7}" dt="2026-02-23T23:58:08.440" v="1523"/>
          <ac:spMkLst>
            <pc:docMk/>
            <pc:sldMk cId="2697973404" sldId="1399"/>
            <ac:spMk id="25" creationId="{68BFF0F0-DAF6-9A4E-3DDB-A3445B5AE575}"/>
          </ac:spMkLst>
        </pc:spChg>
        <pc:graphicFrameChg chg="add mod modGraphic">
          <ac:chgData name="Wissam Mallouli" userId="c94224ab-f41b-432c-a11f-9b1ade6707f8" providerId="ADAL" clId="{8EB1A4AE-2130-4EC6-9409-0C62D9EFF3C7}" dt="2026-02-23T23:37:02.618" v="808" actId="403"/>
          <ac:graphicFrameMkLst>
            <pc:docMk/>
            <pc:sldMk cId="2697973404" sldId="1399"/>
            <ac:graphicFrameMk id="15" creationId="{5528061D-3764-DC92-85B6-96308EF4EA02}"/>
          </ac:graphicFrameMkLst>
        </pc:graphicFrameChg>
        <pc:picChg chg="mod">
          <ac:chgData name="Wissam Mallouli" userId="c94224ab-f41b-432c-a11f-9b1ade6707f8" providerId="ADAL" clId="{8EB1A4AE-2130-4EC6-9409-0C62D9EFF3C7}" dt="2026-02-23T23:36:36.773" v="804" actId="1035"/>
          <ac:picMkLst>
            <pc:docMk/>
            <pc:sldMk cId="2697973404" sldId="1399"/>
            <ac:picMk id="14" creationId="{DA0AA549-B4CF-7696-0E6E-C195C9F8EB1D}"/>
          </ac:picMkLst>
        </pc:picChg>
        <pc:picChg chg="mod">
          <ac:chgData name="Wissam Mallouli" userId="c94224ab-f41b-432c-a11f-9b1ade6707f8" providerId="ADAL" clId="{8EB1A4AE-2130-4EC6-9409-0C62D9EFF3C7}" dt="2026-02-23T23:36:36.773" v="804" actId="1035"/>
          <ac:picMkLst>
            <pc:docMk/>
            <pc:sldMk cId="2697973404" sldId="1399"/>
            <ac:picMk id="3074" creationId="{C8F13446-8285-8487-CA27-0862FFE3B484}"/>
          </ac:picMkLst>
        </pc:picChg>
      </pc:sldChg>
      <pc:sldMasterChg chg="delSldLayout">
        <pc:chgData name="Wissam Mallouli" userId="c94224ab-f41b-432c-a11f-9b1ade6707f8" providerId="ADAL" clId="{8EB1A4AE-2130-4EC6-9409-0C62D9EFF3C7}" dt="2026-02-23T23:41:47.423" v="1016" actId="47"/>
        <pc:sldMasterMkLst>
          <pc:docMk/>
          <pc:sldMasterMk cId="0" sldId="2147483648"/>
        </pc:sldMasterMkLst>
        <pc:sldLayoutChg chg="del">
          <pc:chgData name="Wissam Mallouli" userId="c94224ab-f41b-432c-a11f-9b1ade6707f8" providerId="ADAL" clId="{8EB1A4AE-2130-4EC6-9409-0C62D9EFF3C7}" dt="2026-02-23T23:41:47.423" v="1016" actId="47"/>
          <pc:sldLayoutMkLst>
            <pc:docMk/>
            <pc:sldMasterMk cId="0" sldId="2147483648"/>
            <pc:sldLayoutMk cId="3535247657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41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“I’ll share how we approach 5G cybersecurity from an SME perspective — not theory, but tools and operational experience.”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C0D2-1573-6786-3B13-36DB59A4B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BD3EFE7E-E222-6BA0-9C5E-1618A5CFE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75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36C8E-DECB-347D-5D87-C20A3370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F464EBC5-0E5E-BAB2-3AB9-72EC08A1F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10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2A53A-F6E4-E525-2A1D-C95C9E386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B5767DF8-B0B7-D433-408A-22BEB2B37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08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970D-64CD-8FD9-352D-2B18F3B09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9BA17412-989F-F77D-9FDC-CC033B598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BC10-AF20-FA74-9948-A2502320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44388239-667B-B0D3-B87B-15C7D6D2A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4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8D1F-E6D9-4D6F-C004-E0B12FDC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C2812A27-FB24-3B36-A3A0-EF33FC938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48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4E92-0FFA-95BF-FBF5-FD73D8FD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E56C2C97-6BB3-D9C2-C16A-A42A278AC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87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BFCE-D615-63B2-27F3-0F72DBB3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E7BB1ED4-0FFC-D544-1F4E-17F4B9A78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71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pc="-5" dirty="0">
                <a:solidFill>
                  <a:srgbClr val="000000"/>
                </a:solidFill>
              </a:rPr>
              <a:t>‹N°›</a:t>
            </a:fld>
            <a:endParaRPr spc="-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pc="-5" dirty="0">
                <a:solidFill>
                  <a:srgbClr val="000000"/>
                </a:solidFill>
              </a:rPr>
              <a:t>‹N°›</a:t>
            </a:fld>
            <a:endParaRPr spc="-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968500" cy="6858000"/>
          </a:xfrm>
          <a:custGeom>
            <a:avLst/>
            <a:gdLst/>
            <a:ahLst/>
            <a:cxnLst/>
            <a:rect l="l" t="t" r="r" b="b"/>
            <a:pathLst>
              <a:path w="1968500" h="6858000">
                <a:moveTo>
                  <a:pt x="0" y="6857999"/>
                </a:moveTo>
                <a:lnTo>
                  <a:pt x="1968245" y="6857999"/>
                </a:lnTo>
                <a:lnTo>
                  <a:pt x="196824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05626" y="1571163"/>
            <a:ext cx="4264025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pc="-5" dirty="0">
                <a:solidFill>
                  <a:srgbClr val="000000"/>
                </a:solidFill>
              </a:rPr>
              <a:t>‹N°›</a:t>
            </a:fld>
            <a:endParaRPr spc="-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968500" cy="6858000"/>
          </a:xfrm>
          <a:custGeom>
            <a:avLst/>
            <a:gdLst/>
            <a:ahLst/>
            <a:cxnLst/>
            <a:rect l="l" t="t" r="r" b="b"/>
            <a:pathLst>
              <a:path w="1968500" h="6858000">
                <a:moveTo>
                  <a:pt x="0" y="6857999"/>
                </a:moveTo>
                <a:lnTo>
                  <a:pt x="1968245" y="6857999"/>
                </a:lnTo>
                <a:lnTo>
                  <a:pt x="196824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pc="-5" dirty="0">
                <a:solidFill>
                  <a:srgbClr val="000000"/>
                </a:solidFill>
              </a:rPr>
              <a:t>‹N°›</a:t>
            </a:fld>
            <a:endParaRPr spc="-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968500" cy="6858000"/>
          </a:xfrm>
          <a:custGeom>
            <a:avLst/>
            <a:gdLst/>
            <a:ahLst/>
            <a:cxnLst/>
            <a:rect l="l" t="t" r="r" b="b"/>
            <a:pathLst>
              <a:path w="1968500" h="6858000">
                <a:moveTo>
                  <a:pt x="0" y="6857999"/>
                </a:moveTo>
                <a:lnTo>
                  <a:pt x="1968245" y="6857999"/>
                </a:lnTo>
                <a:lnTo>
                  <a:pt x="196824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pc="-5" dirty="0">
                <a:solidFill>
                  <a:srgbClr val="000000"/>
                </a:solidFill>
              </a:rPr>
              <a:t>‹N°›</a:t>
            </a:fld>
            <a:endParaRPr spc="-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968500" cy="6858000"/>
          </a:xfrm>
          <a:custGeom>
            <a:avLst/>
            <a:gdLst/>
            <a:ahLst/>
            <a:cxnLst/>
            <a:rect l="l" t="t" r="r" b="b"/>
            <a:pathLst>
              <a:path w="1968500" h="6858000">
                <a:moveTo>
                  <a:pt x="0" y="6857999"/>
                </a:moveTo>
                <a:lnTo>
                  <a:pt x="1968245" y="6857999"/>
                </a:lnTo>
                <a:lnTo>
                  <a:pt x="196824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1719" y="172137"/>
            <a:ext cx="11068561" cy="684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529" y="1287305"/>
            <a:ext cx="11060941" cy="469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5A5A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pc="-5" dirty="0">
                <a:solidFill>
                  <a:srgbClr val="000000"/>
                </a:solidFill>
              </a:rPr>
              <a:t>‹N°›</a:t>
            </a:fld>
            <a:endParaRPr spc="-5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8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534400" y="4361471"/>
            <a:ext cx="3737236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1140"/>
              </a:spcBef>
            </a:pPr>
            <a:r>
              <a:rPr lang="fr-FR" sz="2400" spc="-5" dirty="0">
                <a:latin typeface="Arial"/>
                <a:cs typeface="Arial"/>
              </a:rPr>
              <a:t>Wissam Mallouli, PhD</a:t>
            </a:r>
          </a:p>
          <a:p>
            <a:r>
              <a:rPr lang="fr-FR" dirty="0"/>
              <a:t>Senior </a:t>
            </a:r>
            <a:r>
              <a:rPr lang="fr-FR" dirty="0" err="1"/>
              <a:t>Researcher</a:t>
            </a:r>
            <a:r>
              <a:rPr lang="fr-FR" dirty="0"/>
              <a:t> and CTO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00800" y="2130965"/>
            <a:ext cx="5334000" cy="1598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3225" marR="5080" indent="-391160">
              <a:lnSpc>
                <a:spcPts val="4320"/>
              </a:lnSpc>
            </a:pPr>
            <a:r>
              <a:rPr lang="en-US" sz="2800" b="1" dirty="0">
                <a:latin typeface="Arial"/>
                <a:cs typeface="Arial"/>
              </a:rPr>
              <a:t>	Smart and Practical Cybersecurity Solutions for SMEs in 5G+ Networks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C10CA6-4EB5-E212-8099-1DAAF978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3172"/>
            <a:ext cx="160020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act-horizon">
            <a:extLst>
              <a:ext uri="{FF2B5EF4-FFF2-40B4-BE49-F238E27FC236}">
                <a16:creationId xmlns:a16="http://schemas.microsoft.com/office/drawing/2014/main" id="{7497EA26-CFC2-8D85-E53D-63FBA35C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3657"/>
            <a:ext cx="1447800" cy="3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cassured">
            <a:extLst>
              <a:ext uri="{FF2B5EF4-FFF2-40B4-BE49-F238E27FC236}">
                <a16:creationId xmlns:a16="http://schemas.microsoft.com/office/drawing/2014/main" id="{C06C1F25-0EC5-6FBA-5654-CA85C549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48" y="381000"/>
            <a:ext cx="1853050" cy="7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3D3B9FF-8FE0-1932-F9B8-01EBBE387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7"/>
          <a:stretch>
            <a:fillRect/>
          </a:stretch>
        </p:blipFill>
        <p:spPr bwMode="auto">
          <a:xfrm>
            <a:off x="6019800" y="573657"/>
            <a:ext cx="1950092" cy="5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724AEDB-E980-4B87-075F-258395F8C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>
            <a:fillRect/>
          </a:stretch>
        </p:blipFill>
        <p:spPr bwMode="auto">
          <a:xfrm>
            <a:off x="8022949" y="445684"/>
            <a:ext cx="1943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">
            <a:extLst>
              <a:ext uri="{FF2B5EF4-FFF2-40B4-BE49-F238E27FC236}">
                <a16:creationId xmlns:a16="http://schemas.microsoft.com/office/drawing/2014/main" id="{B5E8679E-4372-303E-5789-DA5E209C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241" y="445684"/>
            <a:ext cx="1828800" cy="5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ntimage | Cyberwatching">
            <a:extLst>
              <a:ext uri="{FF2B5EF4-FFF2-40B4-BE49-F238E27FC236}">
                <a16:creationId xmlns:a16="http://schemas.microsoft.com/office/drawing/2014/main" id="{C175E597-BA51-8FFE-5090-DE0FC085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30330"/>
            <a:ext cx="3886200" cy="11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4"/>
            <a:ext cx="12192000" cy="685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0368EC-3740-AD07-12FE-B437EE6C91FB}"/>
              </a:ext>
            </a:extLst>
          </p:cNvPr>
          <p:cNvSpPr txBox="1">
            <a:spLocks/>
          </p:cNvSpPr>
          <p:nvPr/>
        </p:nvSpPr>
        <p:spPr>
          <a:xfrm>
            <a:off x="7895947" y="2225759"/>
            <a:ext cx="3915053" cy="115512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>
                <a:solidFill>
                  <a:sysClr val="windowText" lastClr="000000"/>
                </a:solidFill>
              </a:rPr>
              <a:t>39 </a:t>
            </a:r>
            <a:r>
              <a:rPr lang="de-DE" kern="0" dirty="0" err="1">
                <a:solidFill>
                  <a:sysClr val="windowText" lastClr="000000"/>
                </a:solidFill>
              </a:rPr>
              <a:t>rue</a:t>
            </a:r>
            <a:r>
              <a:rPr lang="de-DE" kern="0" dirty="0">
                <a:solidFill>
                  <a:sysClr val="windowText" lastClr="000000"/>
                </a:solidFill>
              </a:rPr>
              <a:t> </a:t>
            </a:r>
            <a:r>
              <a:rPr lang="de-DE" kern="0" dirty="0" err="1">
                <a:solidFill>
                  <a:sysClr val="windowText" lastClr="000000"/>
                </a:solidFill>
              </a:rPr>
              <a:t>Bobillot</a:t>
            </a:r>
            <a:endParaRPr lang="de-DE" kern="0" dirty="0">
              <a:solidFill>
                <a:sysClr val="windowText" lastClr="000000"/>
              </a:solidFill>
            </a:endParaRPr>
          </a:p>
          <a:p>
            <a:r>
              <a:rPr lang="de-DE" kern="0" dirty="0">
                <a:solidFill>
                  <a:sysClr val="windowText" lastClr="000000"/>
                </a:solidFill>
              </a:rPr>
              <a:t>Paris 75013</a:t>
            </a:r>
          </a:p>
          <a:p>
            <a:r>
              <a:rPr lang="de-DE" kern="0" dirty="0">
                <a:solidFill>
                  <a:sysClr val="windowText" lastClr="000000"/>
                </a:solidFill>
              </a:rPr>
              <a:t>France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2E53FF9-C1B2-EC92-8313-745A0A3B7F25}"/>
              </a:ext>
            </a:extLst>
          </p:cNvPr>
          <p:cNvSpPr txBox="1">
            <a:spLocks/>
          </p:cNvSpPr>
          <p:nvPr/>
        </p:nvSpPr>
        <p:spPr>
          <a:xfrm>
            <a:off x="7895947" y="3664797"/>
            <a:ext cx="3915053" cy="2858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>
                <a:solidFill>
                  <a:sysClr val="windowText" lastClr="000000"/>
                </a:solidFill>
              </a:rPr>
              <a:t>wissam.mallouli@montimage.com</a:t>
            </a:r>
            <a:endParaRPr lang="en-GB" kern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38D4EEF-9F2E-F2AF-9D31-4AA092DBF209}"/>
              </a:ext>
            </a:extLst>
          </p:cNvPr>
          <p:cNvSpPr txBox="1">
            <a:spLocks/>
          </p:cNvSpPr>
          <p:nvPr/>
        </p:nvSpPr>
        <p:spPr>
          <a:xfrm>
            <a:off x="7895946" y="4362386"/>
            <a:ext cx="3915053" cy="2858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>
                <a:solidFill>
                  <a:sysClr val="windowText" lastClr="000000"/>
                </a:solidFill>
                <a:latin typeface="Calibri"/>
                <a:cs typeface="Calibri"/>
              </a:rPr>
              <a:t>+33 6 95 93 33 39</a:t>
            </a:r>
            <a:endParaRPr lang="en-GB" kern="0">
              <a:solidFill>
                <a:sysClr val="windowText" lastClr="000000"/>
              </a:solidFill>
            </a:endParaRPr>
          </a:p>
        </p:txBody>
      </p:sp>
      <p:pic>
        <p:nvPicPr>
          <p:cNvPr id="8" name="Picture 14" descr="Montimage | Cyberwatching">
            <a:extLst>
              <a:ext uri="{FF2B5EF4-FFF2-40B4-BE49-F238E27FC236}">
                <a16:creationId xmlns:a16="http://schemas.microsoft.com/office/drawing/2014/main" id="{00AEF770-8293-8B7C-01ED-FC61230C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3886200" cy="11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16" descr="Marker with solid fill">
            <a:extLst>
              <a:ext uri="{FF2B5EF4-FFF2-40B4-BE49-F238E27FC236}">
                <a16:creationId xmlns:a16="http://schemas.microsoft.com/office/drawing/2014/main" id="{89C08419-EACD-DC12-F38D-3A21A1A5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200" y="2362200"/>
            <a:ext cx="617453" cy="617453"/>
          </a:xfrm>
          <a:prstGeom prst="rect">
            <a:avLst/>
          </a:prstGeom>
        </p:spPr>
      </p:pic>
      <p:pic>
        <p:nvPicPr>
          <p:cNvPr id="10" name="Graphic 18" descr="Receiver with solid fill">
            <a:extLst>
              <a:ext uri="{FF2B5EF4-FFF2-40B4-BE49-F238E27FC236}">
                <a16:creationId xmlns:a16="http://schemas.microsoft.com/office/drawing/2014/main" id="{3BE8E9CA-4935-1D0D-E73B-119F25308A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8526" y="4090386"/>
            <a:ext cx="508800" cy="508800"/>
          </a:xfrm>
          <a:prstGeom prst="rect">
            <a:avLst/>
          </a:prstGeom>
        </p:spPr>
      </p:pic>
      <p:pic>
        <p:nvPicPr>
          <p:cNvPr id="11" name="Graphic 20" descr="Email with solid fill">
            <a:extLst>
              <a:ext uri="{FF2B5EF4-FFF2-40B4-BE49-F238E27FC236}">
                <a16:creationId xmlns:a16="http://schemas.microsoft.com/office/drawing/2014/main" id="{22CF21FC-CA0E-5407-0AF0-8CF6D7F4EB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8526" y="3392797"/>
            <a:ext cx="508800" cy="508800"/>
          </a:xfrm>
          <a:prstGeom prst="rect">
            <a:avLst/>
          </a:prstGeom>
        </p:spPr>
      </p:pic>
      <p:pic>
        <p:nvPicPr>
          <p:cNvPr id="1026" name="Picture 2" descr="Wissam-Mallouli">
            <a:extLst>
              <a:ext uri="{FF2B5EF4-FFF2-40B4-BE49-F238E27FC236}">
                <a16:creationId xmlns:a16="http://schemas.microsoft.com/office/drawing/2014/main" id="{1D41A930-38BC-C950-C271-804F2224F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10246"/>
          <a:stretch>
            <a:fillRect/>
          </a:stretch>
        </p:blipFill>
        <p:spPr bwMode="auto">
          <a:xfrm>
            <a:off x="388176" y="1827152"/>
            <a:ext cx="3124200" cy="31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14BB57B8-4045-9B58-1596-7A80EF10924D}"/>
              </a:ext>
            </a:extLst>
          </p:cNvPr>
          <p:cNvSpPr txBox="1">
            <a:spLocks/>
          </p:cNvSpPr>
          <p:nvPr/>
        </p:nvSpPr>
        <p:spPr>
          <a:xfrm>
            <a:off x="561719" y="172137"/>
            <a:ext cx="11068561" cy="911527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784985"/>
            <a:r>
              <a:rPr lang="fr-FR" sz="4800" kern="0" dirty="0">
                <a:solidFill>
                  <a:sysClr val="windowText" lastClr="000000"/>
                </a:solidFill>
              </a:rPr>
              <a:t>THANK YOU !</a:t>
            </a:r>
            <a:endParaRPr lang="en-US" sz="4800" kern="0" spc="-15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B7B3-26AA-634B-CF37-3D7BE1B59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D83595-BFAD-8D60-83E5-87A611BAC9A3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E2CC6AB-F171-DC9F-E9BB-825AD068A6CB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5BF84BC-C67C-1CCA-E63A-DED9FC42B9D6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EA34285-137A-EDBD-5B7A-73D37EEF05E9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latin typeface="Arial"/>
                <a:cs typeface="Arial"/>
              </a:rPr>
              <a:t>5G </a:t>
            </a:r>
            <a:r>
              <a:rPr lang="fr-FR" sz="1200" spc="-5" dirty="0" err="1">
                <a:latin typeface="Arial"/>
                <a:cs typeface="Arial"/>
              </a:rPr>
              <a:t>Cybersecurity</a:t>
            </a:r>
            <a:r>
              <a:rPr lang="fr-FR" sz="1200" spc="-5" dirty="0"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latin typeface="Arial"/>
                <a:cs typeface="Arial"/>
              </a:rPr>
              <a:t>A business issue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6EDDFAF-A45B-8125-A0CE-8B2C99B4375C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725A259-E314-008D-3B93-C19B088D247A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992FDEB-DD14-F5CE-A32D-9AB78A45A825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162F49B-F4CF-BB00-0FBD-3AC1824B83C0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solidFill>
                  <a:srgbClr val="FFFFFF"/>
                </a:solidFill>
                <a:latin typeface="Arial"/>
                <a:cs typeface="Arial"/>
              </a:rPr>
              <a:t>Montimage</a:t>
            </a:r>
            <a:r>
              <a:rPr lang="fr-FR" sz="1200" spc="-10" dirty="0">
                <a:solidFill>
                  <a:srgbClr val="FFFFFF"/>
                </a:solidFill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8493EF5-6E66-C16E-F54D-1C84E992F76E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B1BC9DA-24C6-CA8B-95F8-881C9425A833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BFAA12B-672D-B402-DEBD-DEEB471727DF}"/>
              </a:ext>
            </a:extLst>
          </p:cNvPr>
          <p:cNvSpPr txBox="1"/>
          <p:nvPr/>
        </p:nvSpPr>
        <p:spPr>
          <a:xfrm>
            <a:off x="2334515" y="1287305"/>
            <a:ext cx="499661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In 5G+, cybersecurity directly impacts business viability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5G increases connectivity, exposure, and dependencies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Customers and partners now ask: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do you detect and manage cyber incidents?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do you ensure service continuity and trust?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Cybersecurity affects: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Market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Contractual trust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Cross-border collaboration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With NIS2, incident management and reporting are becoming mandatory, even for SMEs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22498F3-CDA3-5DA8-8009-EB9CF907F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Why Cybersecurity Is a Business Issue for SMEs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800F127-6304-6C0D-3FBA-C1C5AFD81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pc="-5" dirty="0">
              <a:solidFill>
                <a:srgbClr val="000000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A249737-2A9A-3733-DA87-46DC2A01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01" y="907724"/>
            <a:ext cx="4426371" cy="2701613"/>
          </a:xfrm>
          <a:prstGeom prst="rect">
            <a:avLst/>
          </a:prstGeom>
        </p:spPr>
      </p:pic>
      <p:pic>
        <p:nvPicPr>
          <p:cNvPr id="2050" name="Picture 2" descr="How to Provide Robust Cybersecurity in a 5G World">
            <a:extLst>
              <a:ext uri="{FF2B5EF4-FFF2-40B4-BE49-F238E27FC236}">
                <a16:creationId xmlns:a16="http://schemas.microsoft.com/office/drawing/2014/main" id="{15F3FEEC-3A9E-82C2-6B40-6CCE64AC8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2410"/>
          <a:stretch>
            <a:fillRect/>
          </a:stretch>
        </p:blipFill>
        <p:spPr bwMode="auto">
          <a:xfrm>
            <a:off x="7460829" y="3905937"/>
            <a:ext cx="4426371" cy="22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B1FD-39AB-3CFA-DFC4-D68240C5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9E95CD-0442-3D3C-9BA1-48B602B57A8F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B52C29E-1B48-FE02-309C-41A2B867AC58}"/>
              </a:ext>
            </a:extLst>
          </p:cNvPr>
          <p:cNvSpPr txBox="1"/>
          <p:nvPr/>
        </p:nvSpPr>
        <p:spPr>
          <a:xfrm>
            <a:off x="2334514" y="1287305"/>
            <a:ext cx="9295761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SMEs play multiple roles in the 5G ecosystem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End users of 5G : Using public or private 5G for industry, research, or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Technology &amp; security tool providers : Delivering solutions that must be secure by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Private / local 5G operators : Managing campus or local 5G networks with real operational responsibility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Integrators &amp; innovation enablers: Connecting infrastructure, applications, and security across borders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Etc.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13F84AB-B4CB-F6B4-BB0C-F3E1C9E31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SMEs in 5G: Not a Single Role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18C1D46-DBCD-EA5E-74DB-295DCACC61F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pc="-5" dirty="0">
              <a:solidFill>
                <a:srgbClr val="00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96E86C-5EC4-F927-A7D2-FE424C7F8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b="19094"/>
          <a:stretch>
            <a:fillRect/>
          </a:stretch>
        </p:blipFill>
        <p:spPr bwMode="auto">
          <a:xfrm>
            <a:off x="3581400" y="3276600"/>
            <a:ext cx="659695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Montimage | Cyberwatching">
            <a:extLst>
              <a:ext uri="{FF2B5EF4-FFF2-40B4-BE49-F238E27FC236}">
                <a16:creationId xmlns:a16="http://schemas.microsoft.com/office/drawing/2014/main" id="{F0BDDE08-BFA5-5D62-6DD0-02EC931F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5715000"/>
            <a:ext cx="838198" cy="2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BC39DA2-641B-A02E-5413-57EDC571B00C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393061-496B-8B51-6D8F-59882585D955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5DF33E2-154E-08B3-41AE-FE5062171F30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F822FFD8-10C0-A7C9-3DBF-E51C4F1D20CE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5487770A-E11E-6C3B-F7ED-C1D98AFDDBBC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latin typeface="Arial"/>
              <a:cs typeface="Arial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6B9225E-D0C7-02B4-D8EB-847154E4773A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CD57902D-C62F-C6A5-75B3-C5E0F81DD71D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solidFill>
                  <a:srgbClr val="FFFFFF"/>
                </a:solidFill>
                <a:latin typeface="Arial"/>
                <a:cs typeface="Arial"/>
              </a:rPr>
              <a:t>Montimage</a:t>
            </a:r>
            <a:r>
              <a:rPr lang="fr-FR" sz="1200" spc="-10" dirty="0">
                <a:solidFill>
                  <a:srgbClr val="FFFFFF"/>
                </a:solidFill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4733BAE5-4047-EF3A-6A4C-D704BD11F974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B082AA3E-A5B9-5BB5-FD97-15E30D49F75A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16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11A9-38B9-DEF3-0CAF-EBCE89EE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21CDD0-4DB9-2115-23DD-E80A8513D98A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D1ECC34-609C-0F58-89C4-D0B4B9E00A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8575" y="215116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SMEs in 5G should do the right thing for their role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6CEC033-F9C0-A6D0-B0A5-B1703A58E5D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pc="-5" dirty="0">
              <a:solidFill>
                <a:srgbClr val="00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F13446-8285-8487-CA27-0862FFE3B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b="19094"/>
          <a:stretch>
            <a:fillRect/>
          </a:stretch>
        </p:blipFill>
        <p:spPr bwMode="auto">
          <a:xfrm>
            <a:off x="3581400" y="3124200"/>
            <a:ext cx="659695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Montimage | Cyberwatching">
            <a:extLst>
              <a:ext uri="{FF2B5EF4-FFF2-40B4-BE49-F238E27FC236}">
                <a16:creationId xmlns:a16="http://schemas.microsoft.com/office/drawing/2014/main" id="{DA0AA549-B4CF-7696-0E6E-C195C9F8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5562600"/>
            <a:ext cx="838198" cy="2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528061D-3764-DC92-85B6-96308EF4E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43663"/>
              </p:ext>
            </p:extLst>
          </p:nvPr>
        </p:nvGraphicFramePr>
        <p:xfrm>
          <a:off x="2462817" y="1175266"/>
          <a:ext cx="9509126" cy="1828800"/>
        </p:xfrm>
        <a:graphic>
          <a:graphicData uri="http://schemas.openxmlformats.org/drawingml/2006/table">
            <a:tbl>
              <a:tblPr/>
              <a:tblGrid>
                <a:gridCol w="3349923">
                  <a:extLst>
                    <a:ext uri="{9D8B030D-6E8A-4147-A177-3AD203B41FA5}">
                      <a16:colId xmlns:a16="http://schemas.microsoft.com/office/drawing/2014/main" val="1441593756"/>
                    </a:ext>
                  </a:extLst>
                </a:gridCol>
                <a:gridCol w="6159203">
                  <a:extLst>
                    <a:ext uri="{9D8B030D-6E8A-4147-A177-3AD203B41FA5}">
                      <a16:colId xmlns:a16="http://schemas.microsoft.com/office/drawing/2014/main" val="3103519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1"/>
                        <a:t>SME 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/>
                        <a:t>What they must be accountable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55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1"/>
                        <a:t>Private / local 5G operator</a:t>
                      </a:r>
                      <a:endParaRPr lang="fr-F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Network availability, security monitoring, incident reporting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79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1"/>
                        <a:t>5G service provider</a:t>
                      </a:r>
                      <a:endParaRPr lang="fr-F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Service continuity, customer impact, incident 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03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1" dirty="0"/>
                        <a:t>5G </a:t>
                      </a:r>
                      <a:r>
                        <a:rPr lang="fr-FR" sz="1800" b="1" dirty="0" err="1"/>
                        <a:t>technology</a:t>
                      </a:r>
                      <a:r>
                        <a:rPr lang="fr-FR" sz="1800" b="1" dirty="0"/>
                        <a:t> / </a:t>
                      </a:r>
                      <a:r>
                        <a:rPr lang="fr-FR" sz="1800" b="1" dirty="0" err="1"/>
                        <a:t>tool</a:t>
                      </a:r>
                      <a:r>
                        <a:rPr lang="fr-FR" sz="1800" b="1" dirty="0"/>
                        <a:t> provider</a:t>
                      </a:r>
                      <a:endParaRPr lang="fr-F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Secure design, vulnerability handling, responsible disclosure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391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1"/>
                        <a:t>Integrator / project partner</a:t>
                      </a:r>
                      <a:endParaRPr lang="fr-FR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/>
                        <a:t>Secure </a:t>
                      </a:r>
                      <a:r>
                        <a:rPr lang="fr-FR" sz="1800" dirty="0" err="1"/>
                        <a:t>integration</a:t>
                      </a:r>
                      <a:r>
                        <a:rPr lang="fr-FR" sz="1800" dirty="0"/>
                        <a:t>, </a:t>
                      </a:r>
                      <a:r>
                        <a:rPr lang="fr-FR" sz="1800" dirty="0" err="1"/>
                        <a:t>visibility</a:t>
                      </a:r>
                      <a:r>
                        <a:rPr lang="fr-FR" sz="1800" dirty="0"/>
                        <a:t>, coordination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068367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A1F1F7B8-CE8C-5E47-C410-5F0CC493758F}"/>
              </a:ext>
            </a:extLst>
          </p:cNvPr>
          <p:cNvSpPr txBox="1"/>
          <p:nvPr/>
        </p:nvSpPr>
        <p:spPr>
          <a:xfrm>
            <a:off x="2336483" y="6299011"/>
            <a:ext cx="9735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SMEs must behave as accountable actors within their scope of responsibility in the 5G ecosystem.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FA5E599-B1D0-2E15-94DA-805276D13F28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547B16F-FDBA-8BAB-276F-D5DE13B1A720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2A152342-4D17-7ECC-7533-718D132E4565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C5585A53-27E7-F690-D789-18C3C0BBF8CC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445E1F62-1FC3-DDA0-2D4D-186E8AFD0DF3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B9216649-1D3F-3BDA-3FC9-17B3BCCD22B8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F9F3F24F-8657-8A0C-4FD1-2389EAD4E9EC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solidFill>
                  <a:srgbClr val="FFFFFF"/>
                </a:solidFill>
                <a:latin typeface="Arial"/>
                <a:cs typeface="Arial"/>
              </a:rPr>
              <a:t>Montimage</a:t>
            </a:r>
            <a:r>
              <a:rPr lang="fr-FR" sz="1200" spc="-10" dirty="0">
                <a:solidFill>
                  <a:srgbClr val="FFFFFF"/>
                </a:solidFill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49DE3050-001C-27E7-CCBA-C656E1668E22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68BFF0F0-DAF6-9A4E-3DDB-A3445B5AE575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9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118B4-BFF6-1D3E-2544-F98A91A2D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9ABF32F-7D4A-D495-3D34-FBA082FF1BA3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270C8E6-87DB-5E31-8F2B-0EC54EF42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5Greplay: Attacking 5G to Build Credible Security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AB2CE4DA-3346-5478-CCDF-78A44308205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pc="-5" dirty="0">
              <a:solidFill>
                <a:srgbClr val="000000"/>
              </a:solidFill>
            </a:endParaRPr>
          </a:p>
        </p:txBody>
      </p:sp>
      <p:graphicFrame>
        <p:nvGraphicFramePr>
          <p:cNvPr id="20" name="Google Shape;313;p45">
            <a:extLst>
              <a:ext uri="{FF2B5EF4-FFF2-40B4-BE49-F238E27FC236}">
                <a16:creationId xmlns:a16="http://schemas.microsoft.com/office/drawing/2014/main" id="{13697A61-6796-B1BF-FCF4-AD5269C82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950575"/>
              </p:ext>
            </p:extLst>
          </p:nvPr>
        </p:nvGraphicFramePr>
        <p:xfrm>
          <a:off x="9144000" y="2333370"/>
          <a:ext cx="2262275" cy="1371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delete packets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duplicate packets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modify packet fields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Google Shape;314;p45">
            <a:extLst>
              <a:ext uri="{FF2B5EF4-FFF2-40B4-BE49-F238E27FC236}">
                <a16:creationId xmlns:a16="http://schemas.microsoft.com/office/drawing/2014/main" id="{8D0AD917-CDB2-2584-F1D0-2F212A83614A}"/>
              </a:ext>
            </a:extLst>
          </p:cNvPr>
          <p:cNvSpPr txBox="1"/>
          <p:nvPr/>
        </p:nvSpPr>
        <p:spPr>
          <a:xfrm>
            <a:off x="9144000" y="1933170"/>
            <a:ext cx="226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Mutation operators</a:t>
            </a:r>
            <a:endParaRPr b="1"/>
          </a:p>
        </p:txBody>
      </p:sp>
      <p:graphicFrame>
        <p:nvGraphicFramePr>
          <p:cNvPr id="22" name="Google Shape;313;p45">
            <a:extLst>
              <a:ext uri="{FF2B5EF4-FFF2-40B4-BE49-F238E27FC236}">
                <a16:creationId xmlns:a16="http://schemas.microsoft.com/office/drawing/2014/main" id="{2A3DB3F5-7408-DC1F-886C-CDC12FE2C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207292"/>
              </p:ext>
            </p:extLst>
          </p:nvPr>
        </p:nvGraphicFramePr>
        <p:xfrm>
          <a:off x="9144000" y="3704880"/>
          <a:ext cx="2262275" cy="1645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reorder packets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Delete/duplicate sessions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change </a:t>
                      </a:r>
                      <a:r>
                        <a:rPr lang="fr-FR" dirty="0" err="1"/>
                        <a:t>bitrate</a:t>
                      </a:r>
                      <a:r>
                        <a:rPr lang="fr-FR" dirty="0"/>
                        <a:t> 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745456D5-FCB0-558E-3AB8-81824E191100}"/>
              </a:ext>
            </a:extLst>
          </p:cNvPr>
          <p:cNvSpPr txBox="1"/>
          <p:nvPr/>
        </p:nvSpPr>
        <p:spPr>
          <a:xfrm>
            <a:off x="9320535" y="1340297"/>
            <a:ext cx="298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https://5greplay.org/</a:t>
            </a:r>
          </a:p>
        </p:txBody>
      </p:sp>
      <p:pic>
        <p:nvPicPr>
          <p:cNvPr id="25" name="Google Shape;312;p45">
            <a:extLst>
              <a:ext uri="{FF2B5EF4-FFF2-40B4-BE49-F238E27FC236}">
                <a16:creationId xmlns:a16="http://schemas.microsoft.com/office/drawing/2014/main" id="{51A77E08-DF4D-9925-740F-0EA6C33650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46" y="1935562"/>
            <a:ext cx="5917476" cy="35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7C12F91-04BB-AB59-4288-106019F94471}"/>
              </a:ext>
            </a:extLst>
          </p:cNvPr>
          <p:cNvSpPr txBox="1"/>
          <p:nvPr/>
        </p:nvSpPr>
        <p:spPr>
          <a:xfrm>
            <a:off x="4191000" y="5448288"/>
            <a:ext cx="615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Purpose:</a:t>
            </a:r>
            <a:br>
              <a:rPr lang="en-US" dirty="0"/>
            </a:br>
            <a:r>
              <a:rPr lang="en-US" dirty="0"/>
              <a:t>✔ Understand </a:t>
            </a:r>
            <a:r>
              <a:rPr lang="en-US" b="1" dirty="0"/>
              <a:t>real</a:t>
            </a:r>
            <a:r>
              <a:rPr lang="en-US" dirty="0"/>
              <a:t> risks</a:t>
            </a:r>
            <a:br>
              <a:rPr lang="en-US" dirty="0"/>
            </a:br>
            <a:r>
              <a:rPr lang="en-US" dirty="0"/>
              <a:t>✔ Validate security mechanisms</a:t>
            </a:r>
            <a:br>
              <a:rPr lang="en-US" dirty="0"/>
            </a:br>
            <a:r>
              <a:rPr lang="en-US" dirty="0"/>
              <a:t>✔ Demonstrate </a:t>
            </a:r>
            <a:r>
              <a:rPr lang="en-US" b="1" dirty="0"/>
              <a:t>credibility</a:t>
            </a:r>
            <a:r>
              <a:rPr lang="en-US" dirty="0"/>
              <a:t> to customers and partners</a:t>
            </a:r>
            <a:endParaRPr lang="fr-FR" dirty="0"/>
          </a:p>
        </p:txBody>
      </p:sp>
      <p:pic>
        <p:nvPicPr>
          <p:cNvPr id="4098" name="Picture 2" descr="Release of 1st issue of SANCUS Project Newsletter - White Research">
            <a:extLst>
              <a:ext uri="{FF2B5EF4-FFF2-40B4-BE49-F238E27FC236}">
                <a16:creationId xmlns:a16="http://schemas.microsoft.com/office/drawing/2014/main" id="{4EFAF534-ED4F-36AC-31F8-0D2E6A9C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142" y="248373"/>
            <a:ext cx="1015767" cy="7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I4CYBER - eos.com">
            <a:extLst>
              <a:ext uri="{FF2B5EF4-FFF2-40B4-BE49-F238E27FC236}">
                <a16:creationId xmlns:a16="http://schemas.microsoft.com/office/drawing/2014/main" id="{00BD9219-1693-D8DE-84B4-89D12A94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909" y="231307"/>
            <a:ext cx="117348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7F9BB3FC-B28F-B44A-0E6D-FA7C3CD0E851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34878B9-8D09-19E3-46B8-DCB1B0FF73BD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18F0AE9-8C24-352D-F13B-901F3B170360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EADC1DD-CB21-A32B-7E82-0AA2A38EDBBD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EBC3E83D-035F-B790-96A1-1D6361464607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16ABD93E-31FB-3F43-C477-000BC409A0F9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A0F09888-BC2A-F79F-F53E-EE435F545E41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latin typeface="Arial"/>
                <a:cs typeface="Arial"/>
              </a:rPr>
              <a:t>Montimage</a:t>
            </a:r>
            <a:r>
              <a:rPr lang="fr-FR" sz="1200" spc="-10" dirty="0"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8127D07E-4849-3039-3BA0-76289FABC445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57841856-192E-009B-998D-A7A2ABCCD957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23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4AECC-E334-A566-23D5-0C5A8002F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0BBE219-A2B3-B766-9106-C1B775D678B9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CF5D0EA-9A99-6338-ED66-1D62696B0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From Attacks to Detection: Why Monitoring Matters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F8D19B30-9036-7B13-F683-21ADDAB6CE5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pc="-5" dirty="0">
              <a:solidFill>
                <a:srgbClr val="000000"/>
              </a:solidFill>
            </a:endParaRPr>
          </a:p>
        </p:txBody>
      </p:sp>
      <p:pic>
        <p:nvPicPr>
          <p:cNvPr id="4098" name="Picture 2" descr="Release of 1st issue of SANCUS Project Newsletter - White Research">
            <a:extLst>
              <a:ext uri="{FF2B5EF4-FFF2-40B4-BE49-F238E27FC236}">
                <a16:creationId xmlns:a16="http://schemas.microsoft.com/office/drawing/2014/main" id="{D013A4C2-F941-AD08-76D4-CED73A6D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972" y="214509"/>
            <a:ext cx="1015767" cy="7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SPIRE-5G PLUS - IMDEA Networks : IMDEA Networks">
            <a:extLst>
              <a:ext uri="{FF2B5EF4-FFF2-40B4-BE49-F238E27FC236}">
                <a16:creationId xmlns:a16="http://schemas.microsoft.com/office/drawing/2014/main" id="{4472E4C6-614E-F434-A6A3-3F0DF2FD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958" y="75637"/>
            <a:ext cx="1121854" cy="11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386159-A49C-76FF-9A0E-B9335FADD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65" t="40791" r="12425" b="9284"/>
          <a:stretch/>
        </p:blipFill>
        <p:spPr>
          <a:xfrm>
            <a:off x="6882632" y="2190424"/>
            <a:ext cx="5012569" cy="339334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5536960-FE7A-F1B8-BC18-B0FE3C075EF4}"/>
              </a:ext>
            </a:extLst>
          </p:cNvPr>
          <p:cNvSpPr txBox="1"/>
          <p:nvPr/>
        </p:nvSpPr>
        <p:spPr>
          <a:xfrm>
            <a:off x="7315200" y="5753342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http://github.com/montimage/mmt-probe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CCDEAFE-6DD7-A6D0-FED2-1496F5E0657F}"/>
              </a:ext>
            </a:extLst>
          </p:cNvPr>
          <p:cNvSpPr txBox="1"/>
          <p:nvPr/>
        </p:nvSpPr>
        <p:spPr>
          <a:xfrm>
            <a:off x="2334515" y="1287305"/>
            <a:ext cx="4542269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Attacks without detection are useless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5G environments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Distributed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Virtualised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Highly dynamic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Many attacks do not cause immediate failures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SMEs typically face: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dedicated SOC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security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 operational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→ Detection must be automated, lightweight, and actionable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FC4F43-464C-8A35-61BE-D3F905A1E314}"/>
              </a:ext>
            </a:extLst>
          </p:cNvPr>
          <p:cNvSpPr txBox="1"/>
          <p:nvPr/>
        </p:nvSpPr>
        <p:spPr>
          <a:xfrm>
            <a:off x="7315200" y="1888037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MMT-5G : </a:t>
            </a:r>
            <a:r>
              <a:rPr lang="fr-FR" b="1" i="1" dirty="0" err="1"/>
              <a:t>Montimage</a:t>
            </a:r>
            <a:r>
              <a:rPr lang="fr-FR" b="1" i="1" dirty="0"/>
              <a:t> Monitoring Tool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937D8E4-D77B-44C6-D88B-ACD6C9E577D0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7F20D7F-89B7-8211-9E14-920CAEE885CC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C8E5147-CB83-7798-6CC8-1686E6653834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81CF4E20-10B9-5E3A-5778-858D5E69A15C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FD8D9172-AB1F-B828-C2B4-5A7738310A60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1F2EA451-9236-4E34-F27B-B4D6DBC4B72C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32405C91-FD84-30D3-7AEA-873248507471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latin typeface="Arial"/>
                <a:cs typeface="Arial"/>
              </a:rPr>
              <a:t>Montimage</a:t>
            </a:r>
            <a:r>
              <a:rPr lang="fr-FR" sz="1200" spc="-10" dirty="0"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B6518FCD-A753-1AF0-03CD-4DE0F9C1F479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D328F50-737F-F5E7-209A-517945434872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3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A542C-AAD5-E855-E3A0-E68258F3A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71E78C-C975-1CD5-656C-C54C20F1D72F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3DAA544-3685-D9AD-402F-5D8DD1AD98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AI-Assisted Security Orchestration for SMEs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01261514-3202-35CA-7A52-D40F8A0C106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pc="-5" dirty="0">
              <a:solidFill>
                <a:srgbClr val="000000"/>
              </a:solidFill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A7F56F78-919F-A189-6C32-2EA1A848E45A}"/>
              </a:ext>
            </a:extLst>
          </p:cNvPr>
          <p:cNvSpPr txBox="1"/>
          <p:nvPr/>
        </p:nvSpPr>
        <p:spPr>
          <a:xfrm>
            <a:off x="1676400" y="4877604"/>
            <a:ext cx="696188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dirty="0"/>
              <a:t>AI4SOAR assists in: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Correlating</a:t>
            </a:r>
            <a:r>
              <a:rPr lang="fr-FR" altLang="fr-FR" dirty="0"/>
              <a:t> </a:t>
            </a:r>
            <a:r>
              <a:rPr lang="fr-FR" altLang="fr-FR" dirty="0" err="1"/>
              <a:t>alerts</a:t>
            </a:r>
            <a:r>
              <a:rPr lang="fr-FR" altLang="fr-FR" dirty="0"/>
              <a:t> </a:t>
            </a:r>
            <a:r>
              <a:rPr lang="fr-FR" altLang="fr-FR" dirty="0" err="1"/>
              <a:t>from</a:t>
            </a:r>
            <a:r>
              <a:rPr lang="fr-FR" altLang="fr-FR" dirty="0"/>
              <a:t> </a:t>
            </a:r>
            <a:r>
              <a:rPr lang="fr-FR" altLang="fr-FR" dirty="0" err="1"/>
              <a:t>detection</a:t>
            </a:r>
            <a:r>
              <a:rPr lang="fr-FR" altLang="fr-FR" dirty="0"/>
              <a:t> </a:t>
            </a:r>
            <a:r>
              <a:rPr lang="fr-FR" altLang="fr-FR" dirty="0" err="1"/>
              <a:t>tools</a:t>
            </a:r>
            <a:r>
              <a:rPr lang="fr-FR" altLang="fr-FR" dirty="0"/>
              <a:t>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Proposing</a:t>
            </a:r>
            <a:r>
              <a:rPr lang="fr-FR" altLang="fr-FR" dirty="0"/>
              <a:t> </a:t>
            </a:r>
            <a:r>
              <a:rPr lang="fr-FR" altLang="fr-FR" dirty="0" err="1"/>
              <a:t>response</a:t>
            </a:r>
            <a:r>
              <a:rPr lang="fr-FR" altLang="fr-FR" dirty="0"/>
              <a:t> actions and workflows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Automating</a:t>
            </a:r>
            <a:r>
              <a:rPr lang="fr-FR" altLang="fr-FR" dirty="0"/>
              <a:t> </a:t>
            </a:r>
            <a:r>
              <a:rPr lang="fr-FR" altLang="fr-FR" dirty="0" err="1"/>
              <a:t>repetitive</a:t>
            </a:r>
            <a:r>
              <a:rPr lang="fr-FR" altLang="fr-FR" dirty="0"/>
              <a:t> </a:t>
            </a:r>
            <a:r>
              <a:rPr lang="fr-FR" altLang="fr-FR" dirty="0" err="1"/>
              <a:t>response</a:t>
            </a:r>
            <a:r>
              <a:rPr lang="fr-FR" altLang="fr-FR" dirty="0"/>
              <a:t> </a:t>
            </a:r>
            <a:r>
              <a:rPr lang="fr-FR" altLang="fr-FR" dirty="0" err="1"/>
              <a:t>steps</a:t>
            </a:r>
            <a:r>
              <a:rPr lang="fr-FR" altLang="fr-FR" dirty="0"/>
              <a:t> via </a:t>
            </a:r>
            <a:r>
              <a:rPr lang="fr-FR" altLang="fr-FR" dirty="0" err="1"/>
              <a:t>playbooks</a:t>
            </a: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14" name="Picture 4" descr="AI4CYBER - eos.com">
            <a:extLst>
              <a:ext uri="{FF2B5EF4-FFF2-40B4-BE49-F238E27FC236}">
                <a16:creationId xmlns:a16="http://schemas.microsoft.com/office/drawing/2014/main" id="{7B854F7F-19B4-2CCA-F39B-E09CB2A3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909" y="231307"/>
            <a:ext cx="117348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46D5B24-5545-B78E-398B-297C1839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2" y="1117136"/>
            <a:ext cx="7138738" cy="30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32C8C03-0FE8-F76A-2E08-47698B95D750}"/>
              </a:ext>
            </a:extLst>
          </p:cNvPr>
          <p:cNvSpPr txBox="1"/>
          <p:nvPr/>
        </p:nvSpPr>
        <p:spPr>
          <a:xfrm>
            <a:off x="7263453" y="1322969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http://github.com/montimage/AI4SOAR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858F7BC1-BDA4-240A-5164-2E99CE289727}"/>
              </a:ext>
            </a:extLst>
          </p:cNvPr>
          <p:cNvSpPr txBox="1"/>
          <p:nvPr/>
        </p:nvSpPr>
        <p:spPr>
          <a:xfrm>
            <a:off x="7467601" y="4842533"/>
            <a:ext cx="44958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dirty="0" err="1"/>
              <a:t>Designed</a:t>
            </a:r>
            <a:r>
              <a:rPr lang="fr-FR" altLang="fr-FR" dirty="0"/>
              <a:t> to support: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Faster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endParaRPr lang="fr-FR" altLang="fr-FR" dirty="0"/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Consistent handling of incidents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Reduced</a:t>
            </a:r>
            <a:r>
              <a:rPr lang="fr-FR" altLang="fr-FR" dirty="0"/>
              <a:t> </a:t>
            </a:r>
            <a:r>
              <a:rPr lang="fr-FR" altLang="fr-FR" dirty="0" err="1"/>
              <a:t>operational</a:t>
            </a:r>
            <a:r>
              <a:rPr lang="fr-FR" altLang="fr-FR" dirty="0"/>
              <a:t> </a:t>
            </a:r>
            <a:r>
              <a:rPr lang="fr-FR" altLang="fr-FR" dirty="0" err="1"/>
              <a:t>burden</a:t>
            </a: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CD8B35CA-451D-AD5E-7205-4B8233D5B064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645C5E3-D6D2-9AE3-16D6-EE144D97150D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2CE7760-52A3-B88C-8ADC-22D874CE66BB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4DD4D171-C304-F34F-2382-763B60B66291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82DD6624-660B-79F3-EB00-4A2F15813D27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D2AF84EF-A579-3DAF-4A98-9160C5119255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D485E499-23FB-BCE3-9387-530909A7AF9B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latin typeface="Arial"/>
                <a:cs typeface="Arial"/>
              </a:rPr>
              <a:t>Montimage</a:t>
            </a:r>
            <a:r>
              <a:rPr lang="fr-FR" sz="1200" spc="-10" dirty="0"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CA74519F-105C-19AB-11EB-9A97C98EAF5C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A685C3DE-53DF-A3BD-0C80-7EC5066388A8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46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1EFB4-D4C0-340A-80CB-E87C20EE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4F8B37A-41F7-64DC-6537-074356B0CFCA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A9B1DD9-0573-A6C3-35E3-691A98790D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en-US" dirty="0"/>
              <a:t>From Detection to Sharing: CTI4BC and NIS2 Compliance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1A5C5888-6AD7-ADBD-82EC-59A05E11360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pc="-5" dirty="0">
              <a:solidFill>
                <a:srgbClr val="0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FB453C-A988-9935-9606-6D262B1EC7BD}"/>
              </a:ext>
            </a:extLst>
          </p:cNvPr>
          <p:cNvSpPr txBox="1"/>
          <p:nvPr/>
        </p:nvSpPr>
        <p:spPr>
          <a:xfrm>
            <a:off x="8097718" y="4456457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https://gitlab.com/dynabic/cti4bc-open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1B6F9F37-DDD9-3334-90B0-3CFC3243DFB8}"/>
              </a:ext>
            </a:extLst>
          </p:cNvPr>
          <p:cNvSpPr txBox="1"/>
          <p:nvPr/>
        </p:nvSpPr>
        <p:spPr>
          <a:xfrm>
            <a:off x="2334515" y="1287305"/>
            <a:ext cx="4542269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Detection is no longer enough, incidents must be shared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With NIS2, organizations must: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Notify significant cyber incidents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Cooperate with CERTs / CSIRTs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Share relevant threat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SMEs face practical challenges: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structure incident information?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share securely and selectively?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avoid over- or under-reporting?</a:t>
            </a:r>
            <a:endParaRPr lang="en-US" b="1" dirty="0"/>
          </a:p>
        </p:txBody>
      </p:sp>
      <p:pic>
        <p:nvPicPr>
          <p:cNvPr id="7170" name="Picture 2" descr="DYNABIC | Dynamic business continuity and response of critical systems  against advanced cyber-physical threats">
            <a:extLst>
              <a:ext uri="{FF2B5EF4-FFF2-40B4-BE49-F238E27FC236}">
                <a16:creationId xmlns:a16="http://schemas.microsoft.com/office/drawing/2014/main" id="{A8115A91-FF52-87A7-3B85-A5082346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749" y="232668"/>
            <a:ext cx="1054198" cy="5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F9D21439-D898-C74E-7D90-6DA8175B2591}"/>
              </a:ext>
            </a:extLst>
          </p:cNvPr>
          <p:cNvGrpSpPr/>
          <p:nvPr/>
        </p:nvGrpSpPr>
        <p:grpSpPr>
          <a:xfrm>
            <a:off x="6978946" y="1400413"/>
            <a:ext cx="5053035" cy="3494977"/>
            <a:chOff x="5126184" y="1229423"/>
            <a:chExt cx="6632451" cy="4918167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DC98E52B-31CF-D47C-AEF0-B9B5B0393797}"/>
                </a:ext>
              </a:extLst>
            </p:cNvPr>
            <p:cNvSpPr/>
            <p:nvPr/>
          </p:nvSpPr>
          <p:spPr bwMode="auto">
            <a:xfrm>
              <a:off x="5126184" y="3831642"/>
              <a:ext cx="1334918" cy="89271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CTI4BC</a:t>
              </a:r>
            </a:p>
          </p:txBody>
        </p: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2809EC7D-FDD2-D2D6-CB6E-510A9BC6388D}"/>
                </a:ext>
              </a:extLst>
            </p:cNvPr>
            <p:cNvSpPr/>
            <p:nvPr/>
          </p:nvSpPr>
          <p:spPr bwMode="auto">
            <a:xfrm>
              <a:off x="6736698" y="2462247"/>
              <a:ext cx="1609469" cy="89271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>
                  <a:cs typeface="Arial"/>
                </a:rPr>
                <a:t>Detection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>
                  <a:cs typeface="Arial"/>
                </a:rPr>
                <a:t>&amp;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>
                  <a:cs typeface="Arial"/>
                </a:rPr>
                <a:t>Reaction</a:t>
              </a: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759F665A-E802-522C-310C-2FA079365519}"/>
                </a:ext>
              </a:extLst>
            </p:cNvPr>
            <p:cNvSpPr/>
            <p:nvPr/>
          </p:nvSpPr>
          <p:spPr bwMode="auto">
            <a:xfrm>
              <a:off x="6883691" y="1359668"/>
              <a:ext cx="1334918" cy="61237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/>
                <a:t>CI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2">
              <a:extLst>
                <a:ext uri="{FF2B5EF4-FFF2-40B4-BE49-F238E27FC236}">
                  <a16:creationId xmlns:a16="http://schemas.microsoft.com/office/drawing/2014/main" id="{2429CBC3-5263-1E5F-5DD5-C9497B62A043}"/>
                </a:ext>
              </a:extLst>
            </p:cNvPr>
            <p:cNvCxnSpPr>
              <a:cxnSpLocks/>
              <a:stCxn id="19" idx="2"/>
              <a:endCxn id="18" idx="0"/>
            </p:cNvCxnSpPr>
            <p:nvPr/>
          </p:nvCxnSpPr>
          <p:spPr bwMode="auto">
            <a:xfrm flipH="1">
              <a:off x="7541433" y="1972038"/>
              <a:ext cx="9717" cy="49020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3B3050DF-A7C3-9736-903D-41700D2D983B}"/>
                </a:ext>
              </a:extLst>
            </p:cNvPr>
            <p:cNvSpPr txBox="1"/>
            <p:nvPr/>
          </p:nvSpPr>
          <p:spPr>
            <a:xfrm>
              <a:off x="6717331" y="2072172"/>
              <a:ext cx="1667637" cy="324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Real time information</a:t>
              </a:r>
            </a:p>
          </p:txBody>
        </p:sp>
        <p:cxnSp>
          <p:nvCxnSpPr>
            <p:cNvPr id="22" name="Elbow Connector 17">
              <a:extLst>
                <a:ext uri="{FF2B5EF4-FFF2-40B4-BE49-F238E27FC236}">
                  <a16:creationId xmlns:a16="http://schemas.microsoft.com/office/drawing/2014/main" id="{B062ED98-89FA-BB06-1C13-D0CEC23F5D2C}"/>
                </a:ext>
              </a:extLst>
            </p:cNvPr>
            <p:cNvCxnSpPr>
              <a:cxnSpLocks/>
              <a:stCxn id="18" idx="2"/>
              <a:endCxn id="14" idx="0"/>
            </p:cNvCxnSpPr>
            <p:nvPr/>
          </p:nvCxnSpPr>
          <p:spPr bwMode="auto">
            <a:xfrm rot="5400000">
              <a:off x="6429197" y="2719406"/>
              <a:ext cx="476682" cy="1747790"/>
            </a:xfrm>
            <a:prstGeom prst="bentConnector3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4" name="Picture 19" descr="A person wearing a hood and a computer&#10;&#10;Description automatically generated">
              <a:extLst>
                <a:ext uri="{FF2B5EF4-FFF2-40B4-BE49-F238E27FC236}">
                  <a16:creationId xmlns:a16="http://schemas.microsoft.com/office/drawing/2014/main" id="{1C745E0F-0A13-760A-E34B-18B5B6C3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7932" y="1309207"/>
              <a:ext cx="713584" cy="713291"/>
            </a:xfrm>
            <a:prstGeom prst="rect">
              <a:avLst/>
            </a:prstGeom>
          </p:spPr>
        </p:pic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D22CF5EC-4386-644E-82E4-3BA197AA4F6B}"/>
                </a:ext>
              </a:extLst>
            </p:cNvPr>
            <p:cNvGrpSpPr/>
            <p:nvPr/>
          </p:nvGrpSpPr>
          <p:grpSpPr>
            <a:xfrm>
              <a:off x="8975492" y="3734665"/>
              <a:ext cx="1334918" cy="989690"/>
              <a:chOff x="6971325" y="4123648"/>
              <a:chExt cx="1509823" cy="1119821"/>
            </a:xfrm>
          </p:grpSpPr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96300A2F-3D6F-0C2F-9DF9-FB541365D5A9}"/>
                  </a:ext>
                </a:extLst>
              </p:cNvPr>
              <p:cNvSpPr/>
              <p:nvPr/>
            </p:nvSpPr>
            <p:spPr bwMode="auto">
              <a:xfrm>
                <a:off x="6971325" y="4233376"/>
                <a:ext cx="1509823" cy="101009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7" name="Picture 22" descr="A blue and grey logo&#10;&#10;Description automatically generated">
                <a:extLst>
                  <a:ext uri="{FF2B5EF4-FFF2-40B4-BE49-F238E27FC236}">
                    <a16:creationId xmlns:a16="http://schemas.microsoft.com/office/drawing/2014/main" id="{D61FB42D-AFAC-ECF0-46DC-E1A0CB81E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6944" y="4123648"/>
                <a:ext cx="1010094" cy="1010094"/>
              </a:xfrm>
              <a:prstGeom prst="rect">
                <a:avLst/>
              </a:prstGeom>
            </p:spPr>
          </p:pic>
        </p:grp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4BB8896E-B892-B325-129D-10EFB982F6C7}"/>
                </a:ext>
              </a:extLst>
            </p:cNvPr>
            <p:cNvCxnSpPr>
              <a:stCxn id="14" idx="3"/>
              <a:endCxn id="26" idx="1"/>
            </p:cNvCxnSpPr>
            <p:nvPr/>
          </p:nvCxnSpPr>
          <p:spPr bwMode="auto">
            <a:xfrm>
              <a:off x="6461102" y="4277999"/>
              <a:ext cx="2514390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Right Arrow 26">
              <a:extLst>
                <a:ext uri="{FF2B5EF4-FFF2-40B4-BE49-F238E27FC236}">
                  <a16:creationId xmlns:a16="http://schemas.microsoft.com/office/drawing/2014/main" id="{EA1C3D64-68DB-198B-3927-3FABB68883BC}"/>
                </a:ext>
              </a:extLst>
            </p:cNvPr>
            <p:cNvSpPr/>
            <p:nvPr/>
          </p:nvSpPr>
          <p:spPr bwMode="auto">
            <a:xfrm>
              <a:off x="6143373" y="1462989"/>
              <a:ext cx="1038314" cy="405728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" name="Picture 28" descr="A yellow triangle with a gray exclamation mark&#10;&#10;Description automatically generated">
              <a:extLst>
                <a:ext uri="{FF2B5EF4-FFF2-40B4-BE49-F238E27FC236}">
                  <a16:creationId xmlns:a16="http://schemas.microsoft.com/office/drawing/2014/main" id="{7C10F365-C071-CB8E-8580-7A28D247D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0243" y="3169546"/>
              <a:ext cx="475580" cy="475385"/>
            </a:xfrm>
            <a:prstGeom prst="rect">
              <a:avLst/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B513C12-4FF3-79C4-8CD0-F06BC09550E7}"/>
                </a:ext>
              </a:extLst>
            </p:cNvPr>
            <p:cNvSpPr/>
            <p:nvPr/>
          </p:nvSpPr>
          <p:spPr bwMode="auto">
            <a:xfrm>
              <a:off x="5126184" y="5254877"/>
              <a:ext cx="1334918" cy="89271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Risk Level</a:t>
              </a:r>
            </a:p>
          </p:txBody>
        </p:sp>
        <p:pic>
          <p:nvPicPr>
            <p:cNvPr id="32" name="Picture 33" descr="A paper with different colored squares&#10;&#10;Description automatically generated">
              <a:extLst>
                <a:ext uri="{FF2B5EF4-FFF2-40B4-BE49-F238E27FC236}">
                  <a16:creationId xmlns:a16="http://schemas.microsoft.com/office/drawing/2014/main" id="{EE8D56B5-481F-B5D7-DA75-A5394B6CC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9479" y="4073772"/>
              <a:ext cx="553607" cy="553607"/>
            </a:xfrm>
            <a:prstGeom prst="rect">
              <a:avLst/>
            </a:prstGeom>
          </p:spPr>
        </p:pic>
        <p:cxnSp>
          <p:nvCxnSpPr>
            <p:cNvPr id="33" name="Straight Arrow Connector 35">
              <a:extLst>
                <a:ext uri="{FF2B5EF4-FFF2-40B4-BE49-F238E27FC236}">
                  <a16:creationId xmlns:a16="http://schemas.microsoft.com/office/drawing/2014/main" id="{7F78CCBB-7C9C-513F-E2AA-6F0215B5E26F}"/>
                </a:ext>
              </a:extLst>
            </p:cNvPr>
            <p:cNvCxnSpPr>
              <a:cxnSpLocks/>
              <a:stCxn id="31" idx="0"/>
              <a:endCxn id="14" idx="2"/>
            </p:cNvCxnSpPr>
            <p:nvPr/>
          </p:nvCxnSpPr>
          <p:spPr bwMode="auto">
            <a:xfrm flipV="1">
              <a:off x="5793643" y="4724355"/>
              <a:ext cx="0" cy="53052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685138FB-F447-B3EF-2C76-F96F155229DF}"/>
                </a:ext>
              </a:extLst>
            </p:cNvPr>
            <p:cNvGrpSpPr/>
            <p:nvPr/>
          </p:nvGrpSpPr>
          <p:grpSpPr>
            <a:xfrm>
              <a:off x="6236915" y="4107098"/>
              <a:ext cx="718589" cy="691319"/>
              <a:chOff x="5169723" y="5436791"/>
              <a:chExt cx="718589" cy="691319"/>
            </a:xfrm>
          </p:grpSpPr>
          <p:pic>
            <p:nvPicPr>
              <p:cNvPr id="35" name="Picture 37" descr="A graphic of a graph and a pie chart&#10;&#10;Description automatically generated">
                <a:extLst>
                  <a:ext uri="{FF2B5EF4-FFF2-40B4-BE49-F238E27FC236}">
                    <a16:creationId xmlns:a16="http://schemas.microsoft.com/office/drawing/2014/main" id="{09BF5641-330B-E6BC-E6C4-F6B1C490D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9723" y="5436791"/>
                <a:ext cx="499783" cy="499783"/>
              </a:xfrm>
              <a:prstGeom prst="rect">
                <a:avLst/>
              </a:prstGeom>
            </p:spPr>
          </p:pic>
          <p:pic>
            <p:nvPicPr>
              <p:cNvPr id="36" name="Picture 40" descr="A yellow lock with a black keyhole&#10;&#10;Description automatically generated">
                <a:extLst>
                  <a:ext uri="{FF2B5EF4-FFF2-40B4-BE49-F238E27FC236}">
                    <a16:creationId xmlns:a16="http://schemas.microsoft.com/office/drawing/2014/main" id="{BED3BD73-1B3C-1583-51B4-C22B51948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2451" y="5712249"/>
                <a:ext cx="415861" cy="415861"/>
              </a:xfrm>
              <a:prstGeom prst="rect">
                <a:avLst/>
              </a:prstGeom>
            </p:spPr>
          </p:pic>
        </p:grpSp>
        <p:grpSp>
          <p:nvGrpSpPr>
            <p:cNvPr id="37" name="Group 3">
              <a:extLst>
                <a:ext uri="{FF2B5EF4-FFF2-40B4-BE49-F238E27FC236}">
                  <a16:creationId xmlns:a16="http://schemas.microsoft.com/office/drawing/2014/main" id="{E2133F36-20CB-5F40-99BE-BE85BDBA3EDC}"/>
                </a:ext>
              </a:extLst>
            </p:cNvPr>
            <p:cNvGrpSpPr/>
            <p:nvPr/>
          </p:nvGrpSpPr>
          <p:grpSpPr>
            <a:xfrm>
              <a:off x="10423717" y="2410159"/>
              <a:ext cx="1334918" cy="989690"/>
              <a:chOff x="6971325" y="4123648"/>
              <a:chExt cx="1509823" cy="1119821"/>
            </a:xfrm>
          </p:grpSpPr>
          <p:sp>
            <p:nvSpPr>
              <p:cNvPr id="38" name="Rounded Rectangle 4">
                <a:extLst>
                  <a:ext uri="{FF2B5EF4-FFF2-40B4-BE49-F238E27FC236}">
                    <a16:creationId xmlns:a16="http://schemas.microsoft.com/office/drawing/2014/main" id="{CF2E217C-915E-11F4-2D6F-89138A6E25BA}"/>
                  </a:ext>
                </a:extLst>
              </p:cNvPr>
              <p:cNvSpPr/>
              <p:nvPr/>
            </p:nvSpPr>
            <p:spPr bwMode="auto">
              <a:xfrm>
                <a:off x="6971325" y="4233376"/>
                <a:ext cx="1509823" cy="101009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9" name="Picture 5" descr="A blue and grey logo&#10;&#10;Description automatically generated">
                <a:extLst>
                  <a:ext uri="{FF2B5EF4-FFF2-40B4-BE49-F238E27FC236}">
                    <a16:creationId xmlns:a16="http://schemas.microsoft.com/office/drawing/2014/main" id="{4A4AC57C-D46E-12D1-6908-D100191BC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6944" y="4123648"/>
                <a:ext cx="1010094" cy="1010094"/>
              </a:xfrm>
              <a:prstGeom prst="rect">
                <a:avLst/>
              </a:prstGeom>
            </p:spPr>
          </p:pic>
        </p:grpSp>
        <p:sp>
          <p:nvSpPr>
            <p:cNvPr id="40" name="Rounded Rectangle 7">
              <a:extLst>
                <a:ext uri="{FF2B5EF4-FFF2-40B4-BE49-F238E27FC236}">
                  <a16:creationId xmlns:a16="http://schemas.microsoft.com/office/drawing/2014/main" id="{27691808-5765-B510-8362-BAF939C02C8C}"/>
                </a:ext>
              </a:extLst>
            </p:cNvPr>
            <p:cNvSpPr/>
            <p:nvPr/>
          </p:nvSpPr>
          <p:spPr bwMode="auto">
            <a:xfrm>
              <a:off x="10420240" y="1229423"/>
              <a:ext cx="1334918" cy="61237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/>
                <a:t>External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/>
                <a:t>CI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Connector 14">
              <a:extLst>
                <a:ext uri="{FF2B5EF4-FFF2-40B4-BE49-F238E27FC236}">
                  <a16:creationId xmlns:a16="http://schemas.microsoft.com/office/drawing/2014/main" id="{63A57A06-561A-CFCB-EA99-586E78CE6284}"/>
                </a:ext>
              </a:extLst>
            </p:cNvPr>
            <p:cNvCxnSpPr>
              <a:stCxn id="40" idx="2"/>
            </p:cNvCxnSpPr>
            <p:nvPr/>
          </p:nvCxnSpPr>
          <p:spPr bwMode="auto">
            <a:xfrm>
              <a:off x="11087699" y="1841793"/>
              <a:ext cx="0" cy="66534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2" name="Group 15">
              <a:extLst>
                <a:ext uri="{FF2B5EF4-FFF2-40B4-BE49-F238E27FC236}">
                  <a16:creationId xmlns:a16="http://schemas.microsoft.com/office/drawing/2014/main" id="{65FD7951-F269-4C61-079E-CC057CBC1499}"/>
                </a:ext>
              </a:extLst>
            </p:cNvPr>
            <p:cNvGrpSpPr/>
            <p:nvPr/>
          </p:nvGrpSpPr>
          <p:grpSpPr>
            <a:xfrm>
              <a:off x="10049707" y="4107098"/>
              <a:ext cx="718589" cy="691319"/>
              <a:chOff x="5169723" y="5436791"/>
              <a:chExt cx="718589" cy="691319"/>
            </a:xfrm>
          </p:grpSpPr>
          <p:pic>
            <p:nvPicPr>
              <p:cNvPr id="43" name="Picture 18" descr="A yellow lock with a black keyhole&#10;&#10;Description automatically generated">
                <a:extLst>
                  <a:ext uri="{FF2B5EF4-FFF2-40B4-BE49-F238E27FC236}">
                    <a16:creationId xmlns:a16="http://schemas.microsoft.com/office/drawing/2014/main" id="{7938D068-921E-1405-FD83-12B3824E2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2451" y="5712249"/>
                <a:ext cx="415861" cy="415861"/>
              </a:xfrm>
              <a:prstGeom prst="rect">
                <a:avLst/>
              </a:prstGeom>
            </p:spPr>
          </p:pic>
          <p:pic>
            <p:nvPicPr>
              <p:cNvPr id="44" name="Picture 16" descr="A graphic of a graph and a pie chart&#10;&#10;Description automatically generated">
                <a:extLst>
                  <a:ext uri="{FF2B5EF4-FFF2-40B4-BE49-F238E27FC236}">
                    <a16:creationId xmlns:a16="http://schemas.microsoft.com/office/drawing/2014/main" id="{C2FCA664-DB09-3D56-D058-56789A84E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9723" y="5436791"/>
                <a:ext cx="499783" cy="499783"/>
              </a:xfrm>
              <a:prstGeom prst="rect">
                <a:avLst/>
              </a:prstGeom>
            </p:spPr>
          </p:pic>
        </p:grpSp>
        <p:cxnSp>
          <p:nvCxnSpPr>
            <p:cNvPr id="45" name="Straight Connector 25">
              <a:extLst>
                <a:ext uri="{FF2B5EF4-FFF2-40B4-BE49-F238E27FC236}">
                  <a16:creationId xmlns:a16="http://schemas.microsoft.com/office/drawing/2014/main" id="{C3DDD562-7B5E-C426-57E6-94F76BDE6E15}"/>
                </a:ext>
              </a:extLst>
            </p:cNvPr>
            <p:cNvCxnSpPr>
              <a:cxnSpLocks/>
              <a:endCxn id="38" idx="2"/>
            </p:cNvCxnSpPr>
            <p:nvPr/>
          </p:nvCxnSpPr>
          <p:spPr bwMode="auto">
            <a:xfrm flipV="1">
              <a:off x="10310410" y="3399849"/>
              <a:ext cx="780766" cy="926638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855C319-81D0-200F-20F1-95B4E7550E80}"/>
                </a:ext>
              </a:extLst>
            </p:cNvPr>
            <p:cNvSpPr txBox="1"/>
            <p:nvPr/>
          </p:nvSpPr>
          <p:spPr>
            <a:xfrm>
              <a:off x="8868768" y="3514126"/>
              <a:ext cx="1698389" cy="324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/>
                <a:t>National/</a:t>
              </a:r>
              <a:r>
                <a:rPr lang="fr-FR" sz="900" dirty="0" err="1"/>
                <a:t>Regional</a:t>
              </a:r>
              <a:r>
                <a:rPr lang="fr-FR" sz="900" dirty="0"/>
                <a:t> CERT</a:t>
              </a:r>
            </a:p>
          </p:txBody>
        </p:sp>
        <p:cxnSp>
          <p:nvCxnSpPr>
            <p:cNvPr id="47" name="Straight Arrow Connector 35">
              <a:extLst>
                <a:ext uri="{FF2B5EF4-FFF2-40B4-BE49-F238E27FC236}">
                  <a16:creationId xmlns:a16="http://schemas.microsoft.com/office/drawing/2014/main" id="{0F71C12E-0489-F0D0-F80C-F815F5D2BB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97403" y="2186158"/>
              <a:ext cx="0" cy="159699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DBA46BFE-4E12-0FC9-EDC0-82F9C0C09440}"/>
              </a:ext>
            </a:extLst>
          </p:cNvPr>
          <p:cNvSpPr txBox="1"/>
          <p:nvPr/>
        </p:nvSpPr>
        <p:spPr>
          <a:xfrm>
            <a:off x="4355743" y="5264556"/>
            <a:ext cx="6263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CTI4BC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Transforms alerts into structured threat intelligence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Enables trusted sharing with CERTs / CSIRTs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Supports cross-border cooperation and compliance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9ED8845-ACBC-78AA-D99F-7CCBF8CFE587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AA705914-BD40-6DC7-286C-981A50109B5F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3CC0647D-9CF8-02C1-F72D-45AB0F5D5437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B98225A8-6EEB-1D6E-1CFA-B84D467CEE36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5F95A27A-F350-228F-EA2E-AA28D4ED9925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F2AAD3E3-5BD3-204A-3E67-CC108D956764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5EBB98BB-4CE6-3A58-7569-61C27D278D19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latin typeface="Arial"/>
                <a:cs typeface="Arial"/>
              </a:rPr>
              <a:t>Montimage</a:t>
            </a:r>
            <a:r>
              <a:rPr lang="fr-FR" sz="1200" spc="-10" dirty="0"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latin typeface="Arial"/>
                <a:cs typeface="Arial"/>
              </a:rPr>
              <a:t>SMEs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DCAE8C7F-4F78-34D9-D865-34DF681A4EB0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9D7BEA17-52E8-D290-6763-1D5D98575DC3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solidFill>
                  <a:srgbClr val="FFFFFF"/>
                </a:solidFill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52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D9B4-D3F9-7940-98A2-CEA228B5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C79A58-EA4F-67D4-9642-EF8C34BB5666}"/>
              </a:ext>
            </a:extLst>
          </p:cNvPr>
          <p:cNvSpPr/>
          <p:nvPr/>
        </p:nvSpPr>
        <p:spPr>
          <a:xfrm>
            <a:off x="1217142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24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936ADE4-61A7-FC61-48CE-1E3A6A227D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719" y="172137"/>
            <a:ext cx="11068561" cy="557583"/>
          </a:xfrm>
          <a:prstGeom prst="rect">
            <a:avLst/>
          </a:prstGeom>
        </p:spPr>
        <p:txBody>
          <a:bodyPr vert="horz" wrap="square" lIns="0" tIns="171191" rIns="0" bIns="0" rtlCol="0">
            <a:spAutoFit/>
          </a:bodyPr>
          <a:lstStyle/>
          <a:p>
            <a:pPr marL="1784985">
              <a:lnSpc>
                <a:spcPct val="100000"/>
              </a:lnSpc>
            </a:pPr>
            <a:r>
              <a:rPr lang="fr-FR" dirty="0"/>
              <a:t>Final Message &amp; Discussion</a:t>
            </a:r>
            <a:endParaRPr lang="en-US" spc="-15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E00F5E6-D7A8-2EBE-BBB0-0EEAE90A80F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865112" y="6661581"/>
            <a:ext cx="10706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Cop</a:t>
            </a:r>
            <a:r>
              <a:rPr spc="-15" dirty="0"/>
              <a:t>y</a:t>
            </a:r>
            <a:r>
              <a:rPr spc="-5" dirty="0"/>
              <a:t>right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©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lang="fr-FR" spc="-10" dirty="0"/>
              <a:t>2026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|</a:t>
            </a:r>
            <a:r>
              <a:rPr dirty="0">
                <a:latin typeface="Times New Roman"/>
                <a:cs typeface="Times New Roman"/>
              </a:rPr>
              <a:t>   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lang="fr-FR" spc="-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pc="-5" dirty="0">
              <a:solidFill>
                <a:srgbClr val="000000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95D6FCC-105F-3983-CEA5-388419680CFE}"/>
              </a:ext>
            </a:extLst>
          </p:cNvPr>
          <p:cNvSpPr txBox="1"/>
          <p:nvPr/>
        </p:nvSpPr>
        <p:spPr>
          <a:xfrm>
            <a:off x="2367505" y="1288340"/>
            <a:ext cx="45666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SMEs are </a:t>
            </a:r>
            <a:r>
              <a:rPr lang="en-US" b="1" dirty="0"/>
              <a:t>hybrid 5G 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They operate or manage private / local / service-specific 5G networks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They deliver 5G-based services or technologies to customers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They carry operational and security responsibility, similar to operators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But they have: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staff and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telecom-grade SOC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 pressure on time-to-market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→ Cybersecurity must be operator-grade, but SME-scaled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B665594-F5A1-CFA7-EE4B-919E06A0AFD3}"/>
              </a:ext>
            </a:extLst>
          </p:cNvPr>
          <p:cNvSpPr txBox="1"/>
          <p:nvPr/>
        </p:nvSpPr>
        <p:spPr>
          <a:xfrm>
            <a:off x="7303477" y="1219200"/>
            <a:ext cx="46322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dirty="0" err="1"/>
              <a:t>SMEs</a:t>
            </a:r>
            <a:r>
              <a:rPr lang="fr-FR" altLang="fr-FR" dirty="0"/>
              <a:t> are not all 5G </a:t>
            </a:r>
            <a:r>
              <a:rPr lang="fr-FR" altLang="fr-FR" dirty="0" err="1"/>
              <a:t>operators</a:t>
            </a:r>
            <a:r>
              <a:rPr lang="fr-FR" altLang="fr-FR" dirty="0"/>
              <a:t>, but all </a:t>
            </a:r>
            <a:r>
              <a:rPr lang="fr-FR" altLang="fr-FR" b="1" dirty="0"/>
              <a:t>are </a:t>
            </a:r>
            <a:r>
              <a:rPr lang="fr-FR" altLang="fr-FR" b="1" dirty="0" err="1"/>
              <a:t>accountable</a:t>
            </a:r>
            <a:endParaRPr lang="fr-FR" altLang="fr-FR" b="1" dirty="0"/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dirty="0" err="1"/>
              <a:t>Each</a:t>
            </a:r>
            <a:r>
              <a:rPr lang="fr-FR" altLang="fr-FR" dirty="0"/>
              <a:t> SME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responsible</a:t>
            </a:r>
            <a:r>
              <a:rPr lang="fr-FR" altLang="fr-FR" dirty="0"/>
              <a:t> for </a:t>
            </a:r>
            <a:r>
              <a:rPr lang="fr-FR" altLang="fr-FR" dirty="0" err="1"/>
              <a:t>cybersecurity</a:t>
            </a:r>
            <a:r>
              <a:rPr lang="fr-FR" altLang="fr-FR" dirty="0"/>
              <a:t> </a:t>
            </a:r>
            <a:r>
              <a:rPr lang="fr-FR" altLang="fr-FR" dirty="0" err="1"/>
              <a:t>within</a:t>
            </a:r>
            <a:r>
              <a:rPr lang="fr-FR" altLang="fr-FR" dirty="0"/>
              <a:t> </a:t>
            </a:r>
            <a:r>
              <a:rPr lang="fr-FR" altLang="fr-FR" b="1" dirty="0" err="1"/>
              <a:t>its</a:t>
            </a:r>
            <a:r>
              <a:rPr lang="fr-FR" altLang="fr-FR" b="1" dirty="0"/>
              <a:t> scope </a:t>
            </a:r>
            <a:r>
              <a:rPr lang="fr-FR" altLang="fr-FR" dirty="0"/>
              <a:t>of control and impact.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dirty="0" err="1"/>
              <a:t>Cybersecurity</a:t>
            </a:r>
            <a:r>
              <a:rPr lang="fr-FR" altLang="fr-FR" dirty="0"/>
              <a:t> must </a:t>
            </a:r>
            <a:r>
              <a:rPr lang="fr-FR" altLang="fr-FR" dirty="0" err="1"/>
              <a:t>be</a:t>
            </a:r>
            <a:r>
              <a:rPr lang="fr-FR" altLang="fr-FR" dirty="0"/>
              <a:t> </a:t>
            </a:r>
            <a:r>
              <a:rPr lang="fr-FR" altLang="fr-FR" dirty="0" err="1"/>
              <a:t>responsibility-aware</a:t>
            </a:r>
            <a:br>
              <a:rPr lang="fr-FR" altLang="fr-FR" dirty="0"/>
            </a:br>
            <a:r>
              <a:rPr lang="fr-FR" altLang="fr-FR" dirty="0"/>
              <a:t>Security </a:t>
            </a:r>
            <a:r>
              <a:rPr lang="fr-FR" altLang="fr-FR" dirty="0" err="1"/>
              <a:t>requirements</a:t>
            </a:r>
            <a:r>
              <a:rPr lang="fr-FR" altLang="fr-FR" dirty="0"/>
              <a:t> </a:t>
            </a:r>
            <a:r>
              <a:rPr lang="fr-FR" altLang="fr-FR" dirty="0" err="1"/>
              <a:t>depend</a:t>
            </a:r>
            <a:r>
              <a:rPr lang="fr-FR" altLang="fr-FR" dirty="0"/>
              <a:t> on the </a:t>
            </a:r>
            <a:r>
              <a:rPr lang="fr-FR" altLang="fr-FR" b="1" dirty="0" err="1"/>
              <a:t>SME’s</a:t>
            </a:r>
            <a:r>
              <a:rPr lang="fr-FR" altLang="fr-FR" b="1" dirty="0"/>
              <a:t> </a:t>
            </a:r>
            <a:r>
              <a:rPr lang="fr-FR" altLang="fr-FR" b="1" dirty="0" err="1"/>
              <a:t>role</a:t>
            </a:r>
            <a:r>
              <a:rPr lang="fr-FR" altLang="fr-FR" b="1" dirty="0"/>
              <a:t> </a:t>
            </a:r>
            <a:r>
              <a:rPr lang="fr-FR" altLang="fr-FR" dirty="0"/>
              <a:t>in the 5G value </a:t>
            </a:r>
            <a:r>
              <a:rPr lang="fr-FR" altLang="fr-FR" dirty="0" err="1"/>
              <a:t>chain</a:t>
            </a:r>
            <a:r>
              <a:rPr lang="fr-FR" altLang="fr-FR" dirty="0"/>
              <a:t>, not on a one-size-</a:t>
            </a:r>
            <a:r>
              <a:rPr lang="fr-FR" altLang="fr-FR" dirty="0" err="1"/>
              <a:t>fits</a:t>
            </a:r>
            <a:r>
              <a:rPr lang="fr-FR" altLang="fr-FR" dirty="0"/>
              <a:t>-all model.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b="1" dirty="0"/>
              <a:t>End-to-end </a:t>
            </a:r>
            <a:r>
              <a:rPr lang="fr-FR" altLang="fr-FR" b="1" dirty="0" err="1"/>
              <a:t>security</a:t>
            </a:r>
            <a:r>
              <a:rPr lang="fr-FR" altLang="fr-FR" b="1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now</a:t>
            </a:r>
            <a:r>
              <a:rPr lang="fr-FR" altLang="fr-FR" dirty="0"/>
              <a:t> </a:t>
            </a:r>
            <a:r>
              <a:rPr lang="fr-FR" altLang="fr-FR" dirty="0" err="1"/>
              <a:t>expected</a:t>
            </a:r>
            <a:endParaRPr lang="fr-FR" altLang="fr-FR" dirty="0"/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b="1" dirty="0" err="1"/>
              <a:t>Understanding</a:t>
            </a:r>
            <a:r>
              <a:rPr lang="fr-FR" altLang="fr-FR" dirty="0"/>
              <a:t> </a:t>
            </a:r>
            <a:r>
              <a:rPr lang="fr-FR" altLang="fr-FR" dirty="0" err="1"/>
              <a:t>attacks</a:t>
            </a:r>
            <a:r>
              <a:rPr lang="fr-FR" altLang="fr-FR" dirty="0"/>
              <a:t>, </a:t>
            </a:r>
            <a:r>
              <a:rPr lang="fr-FR" altLang="fr-FR" dirty="0" err="1"/>
              <a:t>detecting</a:t>
            </a:r>
            <a:r>
              <a:rPr lang="fr-FR" altLang="fr-FR" dirty="0"/>
              <a:t> incidents, </a:t>
            </a:r>
            <a:r>
              <a:rPr lang="fr-FR" altLang="fr-FR" dirty="0" err="1"/>
              <a:t>mitigating</a:t>
            </a:r>
            <a:r>
              <a:rPr lang="fr-FR" altLang="fr-FR" dirty="0"/>
              <a:t> </a:t>
            </a:r>
            <a:r>
              <a:rPr lang="fr-FR" altLang="fr-FR" dirty="0" err="1"/>
              <a:t>risks</a:t>
            </a:r>
            <a:r>
              <a:rPr lang="fr-FR" altLang="fr-FR" dirty="0"/>
              <a:t>, and sharing information are </a:t>
            </a:r>
            <a:r>
              <a:rPr lang="fr-FR" altLang="fr-FR" dirty="0" err="1"/>
              <a:t>becoming</a:t>
            </a:r>
            <a:r>
              <a:rPr lang="fr-FR" altLang="fr-FR" dirty="0"/>
              <a:t> part of </a:t>
            </a:r>
            <a:r>
              <a:rPr lang="fr-FR" altLang="fr-FR" dirty="0" err="1"/>
              <a:t>doing</a:t>
            </a:r>
            <a:r>
              <a:rPr lang="fr-FR" altLang="fr-FR" dirty="0"/>
              <a:t> business in 5G.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dirty="0" err="1"/>
              <a:t>Montimage</a:t>
            </a:r>
            <a:r>
              <a:rPr lang="fr-FR" altLang="fr-FR" dirty="0"/>
              <a:t> Tools can help </a:t>
            </a:r>
            <a:r>
              <a:rPr lang="fr-FR" altLang="fr-FR" dirty="0" err="1"/>
              <a:t>SMEs</a:t>
            </a:r>
            <a:endParaRPr lang="fr-FR" altLang="fr-FR" dirty="0"/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dirty="0" err="1"/>
              <a:t>Cybersecurity</a:t>
            </a:r>
            <a:r>
              <a:rPr lang="fr-FR" altLang="fr-FR" dirty="0"/>
              <a:t> </a:t>
            </a:r>
            <a:r>
              <a:rPr lang="fr-FR" altLang="fr-FR" b="1" dirty="0"/>
              <a:t>marketplaces for </a:t>
            </a:r>
            <a:r>
              <a:rPr lang="fr-FR" altLang="fr-FR" b="1" dirty="0" err="1"/>
              <a:t>SMEs</a:t>
            </a:r>
            <a:r>
              <a:rPr lang="fr-FR" altLang="fr-FR" b="1" dirty="0"/>
              <a:t> </a:t>
            </a:r>
            <a:r>
              <a:rPr lang="fr-FR" altLang="fr-FR" dirty="0"/>
              <a:t>!</a:t>
            </a:r>
          </a:p>
        </p:txBody>
      </p:sp>
      <p:pic>
        <p:nvPicPr>
          <p:cNvPr id="9221" name="Picture 5" descr="Communication kit | Nero">
            <a:extLst>
              <a:ext uri="{FF2B5EF4-FFF2-40B4-BE49-F238E27FC236}">
                <a16:creationId xmlns:a16="http://schemas.microsoft.com/office/drawing/2014/main" id="{93F0B575-AED9-ECA3-D8F7-858289CE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31" y="5257800"/>
            <a:ext cx="2181225" cy="8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4882ED76-F0D4-3F73-2688-64D211C17281}"/>
              </a:ext>
            </a:extLst>
          </p:cNvPr>
          <p:cNvSpPr txBox="1"/>
          <p:nvPr/>
        </p:nvSpPr>
        <p:spPr>
          <a:xfrm>
            <a:off x="103886" y="215116"/>
            <a:ext cx="17297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600" dirty="0" err="1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lang="fr-FR" sz="1600" dirty="0">
                <a:solidFill>
                  <a:srgbClr val="FFFFFF"/>
                </a:solidFill>
                <a:latin typeface="Arial"/>
                <a:cs typeface="Arial"/>
              </a:rPr>
              <a:t> in 5G+ Networks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6E05842-6E48-3BC3-79F5-DA79A7A77B38}"/>
              </a:ext>
            </a:extLst>
          </p:cNvPr>
          <p:cNvSpPr/>
          <p:nvPr/>
        </p:nvSpPr>
        <p:spPr>
          <a:xfrm>
            <a:off x="160019" y="181203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AC7B854-6A15-987F-364C-979B94E63D4A}"/>
              </a:ext>
            </a:extLst>
          </p:cNvPr>
          <p:cNvSpPr txBox="1"/>
          <p:nvPr/>
        </p:nvSpPr>
        <p:spPr>
          <a:xfrm>
            <a:off x="228600" y="1905000"/>
            <a:ext cx="16301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5G </a:t>
            </a:r>
            <a:r>
              <a:rPr lang="fr-FR" sz="1200" spc="-5" dirty="0" err="1">
                <a:solidFill>
                  <a:schemeClr val="bg1"/>
                </a:solidFill>
                <a:latin typeface="Arial"/>
                <a:cs typeface="Arial"/>
              </a:rPr>
              <a:t>Cybersecurity</a:t>
            </a: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</a:pPr>
            <a:r>
              <a:rPr lang="fr-FR" sz="1200" spc="-5" dirty="0">
                <a:solidFill>
                  <a:schemeClr val="bg1"/>
                </a:solidFill>
                <a:latin typeface="Arial"/>
                <a:cs typeface="Arial"/>
              </a:rPr>
              <a:t>A business issue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8624C28A-7808-CFDB-0A80-674AB02A5AAF}"/>
              </a:ext>
            </a:extLst>
          </p:cNvPr>
          <p:cNvSpPr/>
          <p:nvPr/>
        </p:nvSpPr>
        <p:spPr>
          <a:xfrm>
            <a:off x="160019" y="242697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CEF806F-C037-3777-C30C-140E252BE54A}"/>
              </a:ext>
            </a:extLst>
          </p:cNvPr>
          <p:cNvSpPr txBox="1"/>
          <p:nvPr/>
        </p:nvSpPr>
        <p:spPr>
          <a:xfrm>
            <a:off x="228600" y="2504642"/>
            <a:ext cx="1629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SME &amp; 5G</a:t>
            </a:r>
          </a:p>
          <a:p>
            <a:pPr marL="12700" algn="r">
              <a:lnSpc>
                <a:spcPct val="100000"/>
              </a:lnSpc>
            </a:pPr>
            <a:r>
              <a:rPr lang="en-US" sz="1200" spc="-5" dirty="0">
                <a:solidFill>
                  <a:schemeClr val="bg1"/>
                </a:solidFill>
                <a:latin typeface="Arial"/>
                <a:cs typeface="Arial"/>
              </a:rPr>
              <a:t>Not a single role</a:t>
            </a:r>
          </a:p>
          <a:p>
            <a:pPr marL="12700">
              <a:lnSpc>
                <a:spcPct val="100000"/>
              </a:lnSpc>
            </a:pPr>
            <a:endParaRPr lang="en-US" sz="1200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1C234A95-2A3F-AD41-28C0-E098EA1DAA24}"/>
              </a:ext>
            </a:extLst>
          </p:cNvPr>
          <p:cNvSpPr/>
          <p:nvPr/>
        </p:nvSpPr>
        <p:spPr>
          <a:xfrm>
            <a:off x="160019" y="3042666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1120B51F-C379-DE95-215C-42013A37478C}"/>
              </a:ext>
            </a:extLst>
          </p:cNvPr>
          <p:cNvSpPr txBox="1"/>
          <p:nvPr/>
        </p:nvSpPr>
        <p:spPr>
          <a:xfrm>
            <a:off x="103886" y="3136312"/>
            <a:ext cx="17297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10" dirty="0" err="1">
                <a:solidFill>
                  <a:schemeClr val="bg1"/>
                </a:solidFill>
                <a:latin typeface="Arial"/>
                <a:cs typeface="Arial"/>
              </a:rPr>
              <a:t>Montimage</a:t>
            </a:r>
            <a:r>
              <a:rPr lang="fr-FR" sz="1200" spc="-10" dirty="0">
                <a:solidFill>
                  <a:schemeClr val="bg1"/>
                </a:solidFill>
                <a:latin typeface="Arial"/>
                <a:cs typeface="Arial"/>
              </a:rPr>
              <a:t> Technologies for </a:t>
            </a:r>
            <a:r>
              <a:rPr lang="fr-FR" sz="1200" spc="-10" dirty="0" err="1">
                <a:solidFill>
                  <a:schemeClr val="bg1"/>
                </a:solidFill>
                <a:latin typeface="Arial"/>
                <a:cs typeface="Arial"/>
              </a:rPr>
              <a:t>SMEs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8044D1CE-AD51-F0BA-8090-E39D63190CBF}"/>
              </a:ext>
            </a:extLst>
          </p:cNvPr>
          <p:cNvSpPr/>
          <p:nvPr/>
        </p:nvSpPr>
        <p:spPr>
          <a:xfrm>
            <a:off x="160019" y="3657600"/>
            <a:ext cx="1808480" cy="521334"/>
          </a:xfrm>
          <a:custGeom>
            <a:avLst/>
            <a:gdLst/>
            <a:ahLst/>
            <a:cxnLst/>
            <a:rect l="l" t="t" r="r" b="b"/>
            <a:pathLst>
              <a:path w="1808480" h="521335">
                <a:moveTo>
                  <a:pt x="0" y="521207"/>
                </a:moveTo>
                <a:lnTo>
                  <a:pt x="1808225" y="521207"/>
                </a:lnTo>
                <a:lnTo>
                  <a:pt x="1808225" y="0"/>
                </a:lnTo>
                <a:lnTo>
                  <a:pt x="0" y="0"/>
                </a:lnTo>
                <a:lnTo>
                  <a:pt x="0" y="5212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F34C6A1A-0A3B-CC6F-06E5-1ADA05BCBDB8}"/>
              </a:ext>
            </a:extLst>
          </p:cNvPr>
          <p:cNvSpPr txBox="1"/>
          <p:nvPr/>
        </p:nvSpPr>
        <p:spPr>
          <a:xfrm>
            <a:off x="652139" y="3827836"/>
            <a:ext cx="1200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r-FR" sz="1200" spc="-5" dirty="0" err="1">
                <a:latin typeface="Arial"/>
                <a:cs typeface="Arial"/>
              </a:rPr>
              <a:t>Takeaways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2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929</Words>
  <Application>Microsoft Office PowerPoint</Application>
  <PresentationFormat>Grand écran</PresentationFormat>
  <Paragraphs>186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Présentation PowerPoint</vt:lpstr>
      <vt:lpstr>Why Cybersecurity Is a Business Issue for SMEs</vt:lpstr>
      <vt:lpstr>SMEs in 5G: Not a Single Role</vt:lpstr>
      <vt:lpstr>SMEs in 5G should do the right thing for their role</vt:lpstr>
      <vt:lpstr>5Greplay: Attacking 5G to Build Credible Security</vt:lpstr>
      <vt:lpstr>From Attacks to Detection: Why Monitoring Matters</vt:lpstr>
      <vt:lpstr>AI-Assisted Security Orchestration for SMEs</vt:lpstr>
      <vt:lpstr>From Detection to Sharing: CTI4BC and NIS2 Compliance</vt:lpstr>
      <vt:lpstr>Final Message &amp; Discussion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Valerie Muziot</dc:creator>
  <cp:lastModifiedBy>Wissam Mallouli</cp:lastModifiedBy>
  <cp:revision>13</cp:revision>
  <dcterms:created xsi:type="dcterms:W3CDTF">2022-08-18T10:33:56Z</dcterms:created>
  <dcterms:modified xsi:type="dcterms:W3CDTF">2026-02-24T00:01:33Z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2022-08-18T00:00:00Z</vt:filetime>
  </property>
  <property fmtid="{D5CDD505-2E9C-101B-9397-08002B2CF9AE}" pid="3" name="LastSaved">
    <vt:filetime>2022-08-18T00:00:00Z</vt:filetime>
  </property>
</Properties>
</file>